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2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1" autoAdjust="0"/>
    <p:restoredTop sz="94629" autoAdjust="0"/>
  </p:normalViewPr>
  <p:slideViewPr>
    <p:cSldViewPr snapToGrid="0" snapToObjects="1">
      <p:cViewPr varScale="1">
        <p:scale>
          <a:sx n="108" d="100"/>
          <a:sy n="108" d="100"/>
        </p:scale>
        <p:origin x="171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6573B-891A-034A-90F2-75FB118B58AE}" type="datetimeFigureOut">
              <a:rPr lang="it-IT" smtClean="0"/>
              <a:t>17/03/2023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101B0-0C72-4A4A-82FF-C6C658C2AE2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4363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1C297-9825-4726-959D-7F3944E2D51A}" type="datetimeFigureOut">
              <a:rPr lang="it-IT" smtClean="0"/>
              <a:t>17/03/2023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8BAAB8-97E3-40D7-B7E6-3921556DD9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7503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8BAAB8-97E3-40D7-B7E6-3921556DD99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8099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L_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0" y="302381"/>
            <a:ext cx="9144000" cy="42938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400"/>
            </a:lvl1pPr>
          </a:lstStyle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98701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ASTER_slide 4-3_interno con partn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662064"/>
            <a:ext cx="7772400" cy="753080"/>
          </a:xfrm>
        </p:spPr>
        <p:txBody>
          <a:bodyPr>
            <a:normAutofit/>
          </a:bodyPr>
          <a:lstStyle>
            <a:lvl1pPr algn="l">
              <a:defRPr sz="3000"/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85800" y="1874762"/>
            <a:ext cx="7772400" cy="376403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Testo</a:t>
            </a:r>
          </a:p>
        </p:txBody>
      </p:sp>
    </p:spTree>
    <p:extLst>
      <p:ext uri="{BB962C8B-B14F-4D97-AF65-F5344CB8AC3E}">
        <p14:creationId xmlns:p14="http://schemas.microsoft.com/office/powerpoint/2010/main" val="1209941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MASTER_slide 4-3_TAPPO con partner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96295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rgbClr val="007239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8474" y="302382"/>
            <a:ext cx="8513685" cy="789571"/>
          </a:xfrm>
        </p:spPr>
        <p:txBody>
          <a:bodyPr>
            <a:normAutofit/>
          </a:bodyPr>
          <a:lstStyle/>
          <a:p>
            <a:pPr algn="l"/>
            <a:r>
              <a:rPr lang="it-IT" sz="3600" dirty="0">
                <a:solidFill>
                  <a:schemeClr val="tx1"/>
                </a:solidFill>
              </a:rPr>
              <a:t>TITOLO PROGETTO </a:t>
            </a:r>
            <a:r>
              <a:rPr lang="it-IT" sz="1800" dirty="0">
                <a:solidFill>
                  <a:srgbClr val="FF0000"/>
                </a:solidFill>
              </a:rPr>
              <a:t>(FORMATO HELVETICA BOLD)</a:t>
            </a:r>
            <a:endParaRPr lang="it-IT" sz="1800" dirty="0">
              <a:solidFill>
                <a:schemeClr val="tx1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28475" y="2628452"/>
            <a:ext cx="8513685" cy="22159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2000" b="1" dirty="0">
                <a:latin typeface="Helvetica"/>
                <a:cs typeface="Helvetica"/>
              </a:rPr>
              <a:t>Beneficiario:</a:t>
            </a:r>
          </a:p>
          <a:p>
            <a:pPr>
              <a:defRPr/>
            </a:pPr>
            <a:endParaRPr lang="it-IT" sz="2000" b="1" dirty="0">
              <a:latin typeface="Helvetica"/>
              <a:cs typeface="Helvetica"/>
            </a:endParaRPr>
          </a:p>
          <a:p>
            <a:pPr>
              <a:defRPr/>
            </a:pPr>
            <a:r>
              <a:rPr lang="it-IT" b="1" dirty="0">
                <a:latin typeface="Helvetica"/>
                <a:cs typeface="Helvetica"/>
              </a:rPr>
              <a:t>Importo del progetto</a:t>
            </a:r>
            <a:r>
              <a:rPr lang="it-IT" dirty="0">
                <a:latin typeface="Helvetica"/>
                <a:cs typeface="Helvetica"/>
              </a:rPr>
              <a:t>: € 000.000,00	</a:t>
            </a:r>
            <a:r>
              <a:rPr lang="it-IT" b="1" dirty="0">
                <a:latin typeface="Helvetica"/>
                <a:cs typeface="Helvetica"/>
              </a:rPr>
              <a:t>Contributo assegnato: </a:t>
            </a:r>
            <a:r>
              <a:rPr lang="it-IT" dirty="0">
                <a:latin typeface="Helvetica"/>
                <a:cs typeface="Helvetica"/>
              </a:rPr>
              <a:t>€ 000,000.00</a:t>
            </a:r>
          </a:p>
          <a:p>
            <a:pPr>
              <a:defRPr/>
            </a:pPr>
            <a:endParaRPr lang="it-IT" sz="2000" dirty="0">
              <a:latin typeface="Helvetica"/>
              <a:cs typeface="Helvetica"/>
            </a:endParaRPr>
          </a:p>
          <a:p>
            <a:pPr>
              <a:defRPr/>
            </a:pPr>
            <a:r>
              <a:rPr lang="it-IT" dirty="0">
                <a:latin typeface="Helvetica"/>
                <a:cs typeface="Helvetica"/>
              </a:rPr>
              <a:t>Descrizione del progetto: </a:t>
            </a:r>
            <a:r>
              <a:rPr lang="it-IT" i="1" dirty="0">
                <a:latin typeface="Helvetica"/>
                <a:cs typeface="Helvetica"/>
              </a:rPr>
              <a:t>inserire una breve sintesi del progetto, comprensiva degli obiettivi perseguiti e dei risultati attesi</a:t>
            </a:r>
            <a:endParaRPr lang="it-IT" dirty="0">
              <a:latin typeface="Helvetica"/>
              <a:cs typeface="Helvetica"/>
            </a:endParaRPr>
          </a:p>
          <a:p>
            <a:pPr>
              <a:defRPr/>
            </a:pPr>
            <a:endParaRPr lang="it-IT" sz="2000" dirty="0">
              <a:latin typeface="Helvetica"/>
              <a:cs typeface="Helvetica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646939" y="5619346"/>
            <a:ext cx="1773091" cy="59908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815615" y="5633654"/>
            <a:ext cx="1773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LOGO ENTE BENEFICIARIO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282C0C0-E865-E09A-836B-A53221D4BB9A}"/>
              </a:ext>
            </a:extLst>
          </p:cNvPr>
          <p:cNvSpPr txBox="1"/>
          <p:nvPr/>
        </p:nvSpPr>
        <p:spPr>
          <a:xfrm>
            <a:off x="328475" y="1091953"/>
            <a:ext cx="84870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Helvetica Light" pitchFamily="50" charset="0"/>
              </a:rPr>
              <a:t>Bando </a:t>
            </a:r>
            <a:r>
              <a:rPr lang="it-IT" dirty="0" err="1">
                <a:latin typeface="Helvetica Light" pitchFamily="50" charset="0"/>
              </a:rPr>
              <a:t>Ri</a:t>
            </a:r>
            <a:r>
              <a:rPr lang="it-IT" dirty="0">
                <a:latin typeface="Helvetica Light" pitchFamily="50" charset="0"/>
              </a:rPr>
              <a:t>-Genera - Contributi per il contenimento dei consumi energetici delle strutture pubbliche attraverso l’integrazione con impianti a fonte rinnovabile </a:t>
            </a:r>
            <a:r>
              <a:rPr lang="it-IT" sz="1400" dirty="0">
                <a:solidFill>
                  <a:srgbClr val="FF0000"/>
                </a:solidFill>
                <a:latin typeface="Helvetica Light" pitchFamily="50" charset="0"/>
              </a:rPr>
              <a:t>(FORMATO HELVETICA LIGHT)</a:t>
            </a:r>
            <a:endParaRPr lang="it-IT" sz="1400" dirty="0">
              <a:latin typeface="Helvetica Ligh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6470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69</Words>
  <Application>Microsoft Office PowerPoint</Application>
  <PresentationFormat>Presentazione su schermo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Helvetica Light</vt:lpstr>
      <vt:lpstr>Tema di Office</vt:lpstr>
      <vt:lpstr>TITOLO PROGETTO (FORMATO HELVETICA BOLD)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FC</dc:creator>
  <cp:lastModifiedBy>Marcella Sammartano</cp:lastModifiedBy>
  <cp:revision>26</cp:revision>
  <dcterms:created xsi:type="dcterms:W3CDTF">2017-12-04T13:35:41Z</dcterms:created>
  <dcterms:modified xsi:type="dcterms:W3CDTF">2023-03-17T14:21:23Z</dcterms:modified>
</cp:coreProperties>
</file>