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5124113" cy="10688638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3554E1B8-A139-47F8-8FA6-A7BD97D56CE0}">
          <p14:sldIdLst>
            <p14:sldId id="256"/>
          </p14:sldIdLst>
        </p14:section>
        <p14:section name="Sezione senza titolo" id="{ADDA0D45-BC2F-4368-94BC-960ADDC67B9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47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2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 autoAdjust="0"/>
    <p:restoredTop sz="94629" autoAdjust="0"/>
  </p:normalViewPr>
  <p:slideViewPr>
    <p:cSldViewPr snapToGrid="0" snapToObjects="1">
      <p:cViewPr varScale="1">
        <p:scale>
          <a:sx n="50" d="100"/>
          <a:sy n="50" d="100"/>
        </p:scale>
        <p:origin x="1373" y="53"/>
      </p:cViewPr>
      <p:guideLst>
        <p:guide orient="horz" pos="3367"/>
        <p:guide pos="476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6573B-891A-034A-90F2-75FB118B58AE}" type="datetimeFigureOut">
              <a:rPr lang="it-IT" smtClean="0"/>
              <a:t>27/12/2021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101B0-0C72-4A4A-82FF-C6C658C2AE2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4363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7153D-8EA6-419B-B846-4D25D01A298E}" type="datetimeFigureOut">
              <a:rPr lang="it-IT" smtClean="0"/>
              <a:t>27/12/2021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4FDBB-F3B7-4EE9-8337-458684D76A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448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B4FDBB-F3B7-4EE9-8337-458684D76A8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5173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L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1" y="471283"/>
            <a:ext cx="15124113" cy="66921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7278"/>
            </a:lvl1pPr>
          </a:lstStyle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98701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ASTER_slide 4-3_interno con partn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124113" cy="1068863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1134309" y="1031870"/>
            <a:ext cx="12855496" cy="1173724"/>
          </a:xfrm>
        </p:spPr>
        <p:txBody>
          <a:bodyPr>
            <a:normAutofit/>
          </a:bodyPr>
          <a:lstStyle>
            <a:lvl1pPr algn="l">
              <a:defRPr sz="4962"/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134309" y="2921938"/>
            <a:ext cx="12855496" cy="58664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977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756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12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8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24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81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37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93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49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Testo</a:t>
            </a:r>
          </a:p>
        </p:txBody>
      </p:sp>
    </p:spTree>
    <p:extLst>
      <p:ext uri="{BB962C8B-B14F-4D97-AF65-F5344CB8AC3E}">
        <p14:creationId xmlns:p14="http://schemas.microsoft.com/office/powerpoint/2010/main" val="120994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MASTER_slide 4-3_TAPPO con partner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124113" cy="10688638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" y="2"/>
            <a:ext cx="15124113" cy="10688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96295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</p:sldLayoutIdLst>
  <p:txStyles>
    <p:titleStyle>
      <a:lvl1pPr algn="ctr" defTabSz="756209" rtl="0" eaLnBrk="1" latinLnBrk="0" hangingPunct="1">
        <a:spcBef>
          <a:spcPct val="0"/>
        </a:spcBef>
        <a:buNone/>
        <a:defRPr sz="6616" b="1" kern="1200">
          <a:solidFill>
            <a:srgbClr val="007239"/>
          </a:solidFill>
          <a:latin typeface="Helvetica"/>
          <a:ea typeface="+mj-ea"/>
          <a:cs typeface="Helvetica"/>
        </a:defRPr>
      </a:lvl1pPr>
    </p:titleStyle>
    <p:bodyStyle>
      <a:lvl1pPr marL="567157" indent="-567157" algn="l" defTabSz="756209" rtl="0" eaLnBrk="1" latinLnBrk="0" hangingPunct="1">
        <a:spcBef>
          <a:spcPct val="20000"/>
        </a:spcBef>
        <a:buFont typeface="Arial"/>
        <a:buChar char="•"/>
        <a:defRPr sz="5293" kern="1200">
          <a:solidFill>
            <a:schemeClr val="tx1"/>
          </a:solidFill>
          <a:latin typeface="+mn-lt"/>
          <a:ea typeface="+mn-ea"/>
          <a:cs typeface="+mn-cs"/>
        </a:defRPr>
      </a:lvl1pPr>
      <a:lvl2pPr marL="1228839" indent="-472631" algn="l" defTabSz="756209" rtl="0" eaLnBrk="1" latinLnBrk="0" hangingPunct="1">
        <a:spcBef>
          <a:spcPct val="20000"/>
        </a:spcBef>
        <a:buFont typeface="Arial"/>
        <a:buChar char="–"/>
        <a:defRPr sz="4631" kern="1200">
          <a:solidFill>
            <a:schemeClr val="tx1"/>
          </a:solidFill>
          <a:latin typeface="+mn-lt"/>
          <a:ea typeface="+mn-ea"/>
          <a:cs typeface="+mn-cs"/>
        </a:defRPr>
      </a:lvl2pPr>
      <a:lvl3pPr marL="1890522" indent="-378104" algn="l" defTabSz="756209" rtl="0" eaLnBrk="1" latinLnBrk="0" hangingPunct="1">
        <a:spcBef>
          <a:spcPct val="20000"/>
        </a:spcBef>
        <a:buFont typeface="Arial"/>
        <a:buChar char="•"/>
        <a:defRPr sz="3970" kern="1200">
          <a:solidFill>
            <a:schemeClr val="tx1"/>
          </a:solidFill>
          <a:latin typeface="+mn-lt"/>
          <a:ea typeface="+mn-ea"/>
          <a:cs typeface="+mn-cs"/>
        </a:defRPr>
      </a:lvl3pPr>
      <a:lvl4pPr marL="2646731" indent="-378104" algn="l" defTabSz="756209" rtl="0" eaLnBrk="1" latinLnBrk="0" hangingPunct="1">
        <a:spcBef>
          <a:spcPct val="20000"/>
        </a:spcBef>
        <a:buFont typeface="Arial"/>
        <a:buChar char="–"/>
        <a:defRPr sz="3308" kern="1200">
          <a:solidFill>
            <a:schemeClr val="tx1"/>
          </a:solidFill>
          <a:latin typeface="+mn-lt"/>
          <a:ea typeface="+mn-ea"/>
          <a:cs typeface="+mn-cs"/>
        </a:defRPr>
      </a:lvl4pPr>
      <a:lvl5pPr marL="3402940" indent="-378104" algn="l" defTabSz="756209" rtl="0" eaLnBrk="1" latinLnBrk="0" hangingPunct="1">
        <a:spcBef>
          <a:spcPct val="20000"/>
        </a:spcBef>
        <a:buFont typeface="Arial"/>
        <a:buChar char="»"/>
        <a:defRPr sz="3308" kern="1200">
          <a:solidFill>
            <a:schemeClr val="tx1"/>
          </a:solidFill>
          <a:latin typeface="+mn-lt"/>
          <a:ea typeface="+mn-ea"/>
          <a:cs typeface="+mn-cs"/>
        </a:defRPr>
      </a:lvl5pPr>
      <a:lvl6pPr marL="4159148" indent="-378104" algn="l" defTabSz="756209" rtl="0" eaLnBrk="1" latinLnBrk="0" hangingPunct="1">
        <a:spcBef>
          <a:spcPct val="20000"/>
        </a:spcBef>
        <a:buFont typeface="Arial"/>
        <a:buChar char="•"/>
        <a:defRPr sz="3308" kern="1200">
          <a:solidFill>
            <a:schemeClr val="tx1"/>
          </a:solidFill>
          <a:latin typeface="+mn-lt"/>
          <a:ea typeface="+mn-ea"/>
          <a:cs typeface="+mn-cs"/>
        </a:defRPr>
      </a:lvl6pPr>
      <a:lvl7pPr marL="4915357" indent="-378104" algn="l" defTabSz="756209" rtl="0" eaLnBrk="1" latinLnBrk="0" hangingPunct="1">
        <a:spcBef>
          <a:spcPct val="20000"/>
        </a:spcBef>
        <a:buFont typeface="Arial"/>
        <a:buChar char="•"/>
        <a:defRPr sz="3308" kern="1200">
          <a:solidFill>
            <a:schemeClr val="tx1"/>
          </a:solidFill>
          <a:latin typeface="+mn-lt"/>
          <a:ea typeface="+mn-ea"/>
          <a:cs typeface="+mn-cs"/>
        </a:defRPr>
      </a:lvl7pPr>
      <a:lvl8pPr marL="5671566" indent="-378104" algn="l" defTabSz="756209" rtl="0" eaLnBrk="1" latinLnBrk="0" hangingPunct="1">
        <a:spcBef>
          <a:spcPct val="20000"/>
        </a:spcBef>
        <a:buFont typeface="Arial"/>
        <a:buChar char="•"/>
        <a:defRPr sz="3308" kern="1200">
          <a:solidFill>
            <a:schemeClr val="tx1"/>
          </a:solidFill>
          <a:latin typeface="+mn-lt"/>
          <a:ea typeface="+mn-ea"/>
          <a:cs typeface="+mn-cs"/>
        </a:defRPr>
      </a:lvl8pPr>
      <a:lvl9pPr marL="6427775" indent="-378104" algn="l" defTabSz="756209" rtl="0" eaLnBrk="1" latinLnBrk="0" hangingPunct="1">
        <a:spcBef>
          <a:spcPct val="20000"/>
        </a:spcBef>
        <a:buFont typeface="Arial"/>
        <a:buChar char="•"/>
        <a:defRPr sz="330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756209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1pPr>
      <a:lvl2pPr marL="756209" algn="l" defTabSz="756209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2pPr>
      <a:lvl3pPr marL="1512418" algn="l" defTabSz="756209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3pPr>
      <a:lvl4pPr marL="2268626" algn="l" defTabSz="756209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4pPr>
      <a:lvl5pPr marL="3024835" algn="l" defTabSz="756209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5pPr>
      <a:lvl6pPr marL="3781044" algn="l" defTabSz="756209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6pPr>
      <a:lvl7pPr marL="4537253" algn="l" defTabSz="756209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7pPr>
      <a:lvl8pPr marL="5293462" algn="l" defTabSz="756209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8pPr>
      <a:lvl9pPr marL="6049670" algn="l" defTabSz="756209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>
            <a:extLst>
              <a:ext uri="{FF2B5EF4-FFF2-40B4-BE49-F238E27FC236}">
                <a16:creationId xmlns:a16="http://schemas.microsoft.com/office/drawing/2014/main" id="{A77DA51F-455B-4E3C-9F91-2DB57E254AC4}"/>
              </a:ext>
            </a:extLst>
          </p:cNvPr>
          <p:cNvSpPr/>
          <p:nvPr/>
        </p:nvSpPr>
        <p:spPr>
          <a:xfrm flipV="1">
            <a:off x="579120" y="3507110"/>
            <a:ext cx="13944600" cy="46158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C4CC30-DBFE-4E39-A589-B86029D301BB}"/>
              </a:ext>
            </a:extLst>
          </p:cNvPr>
          <p:cNvSpPr txBox="1"/>
          <p:nvPr/>
        </p:nvSpPr>
        <p:spPr>
          <a:xfrm>
            <a:off x="777240" y="684615"/>
            <a:ext cx="13426440" cy="7132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7278"/>
              </a:lnSpc>
            </a:pPr>
            <a:r>
              <a:rPr lang="it-IT" sz="6000" b="1" dirty="0">
                <a:latin typeface="Helvetica Bold"/>
                <a:ea typeface="Helvetica" charset="0"/>
                <a:cs typeface="Helvetica Neue"/>
              </a:rPr>
              <a:t>Titolo del progetto</a:t>
            </a:r>
            <a:r>
              <a:rPr lang="it-IT" sz="6000" dirty="0">
                <a:latin typeface="Helvetica Bold"/>
                <a:ea typeface="Helvetica" charset="0"/>
                <a:cs typeface="Helvetica Neue"/>
              </a:rPr>
              <a:t> </a:t>
            </a:r>
            <a:r>
              <a:rPr lang="it-IT" sz="2800" dirty="0">
                <a:solidFill>
                  <a:srgbClr val="FF0000"/>
                </a:solidFill>
                <a:latin typeface="Helvetica" panose="020B0604020202030204" pitchFamily="34" charset="0"/>
                <a:ea typeface="Helvetica" charset="0"/>
                <a:cs typeface="Helvetica Neue"/>
              </a:rPr>
              <a:t>(formato </a:t>
            </a:r>
            <a:r>
              <a:rPr lang="it-IT" sz="2800" dirty="0" err="1">
                <a:solidFill>
                  <a:srgbClr val="FF0000"/>
                </a:solidFill>
                <a:latin typeface="Helvetica" panose="020B0604020202030204" pitchFamily="34" charset="0"/>
                <a:ea typeface="Helvetica" charset="0"/>
                <a:cs typeface="Helvetica Neue"/>
              </a:rPr>
              <a:t>Helvetica</a:t>
            </a:r>
            <a:r>
              <a:rPr lang="it-IT" sz="2800" dirty="0">
                <a:solidFill>
                  <a:srgbClr val="FF0000"/>
                </a:solidFill>
                <a:latin typeface="Helvetica" panose="020B0604020202030204" pitchFamily="34" charset="0"/>
                <a:ea typeface="Helvetica" charset="0"/>
                <a:cs typeface="Helvetica Neue"/>
              </a:rPr>
              <a:t> </a:t>
            </a:r>
            <a:r>
              <a:rPr lang="it-IT" sz="2800" dirty="0" err="1">
                <a:solidFill>
                  <a:srgbClr val="FF0000"/>
                </a:solidFill>
                <a:latin typeface="Helvetica" panose="020B0604020202030204" pitchFamily="34" charset="0"/>
                <a:ea typeface="Helvetica" charset="0"/>
                <a:cs typeface="Helvetica Neue"/>
              </a:rPr>
              <a:t>Bold</a:t>
            </a:r>
            <a:r>
              <a:rPr lang="it-IT" sz="2800" dirty="0">
                <a:solidFill>
                  <a:srgbClr val="FF0000"/>
                </a:solidFill>
                <a:latin typeface="Helvetica" panose="020B0604020202030204" pitchFamily="34" charset="0"/>
                <a:ea typeface="Helvetica" charset="0"/>
                <a:cs typeface="Helvetica Neue"/>
              </a:rPr>
              <a:t>)</a:t>
            </a:r>
            <a:endParaRPr lang="it-IT" sz="2800" b="1" dirty="0">
              <a:solidFill>
                <a:srgbClr val="FF0000"/>
              </a:solidFill>
              <a:latin typeface="Helvetica" panose="020B0604020202030204" pitchFamily="34" charset="0"/>
              <a:ea typeface="Helvetica" charset="0"/>
              <a:cs typeface="Helvetica Neue"/>
            </a:endParaRPr>
          </a:p>
          <a:p>
            <a:r>
              <a:rPr lang="it-IT" sz="3000" dirty="0">
                <a:latin typeface="Helvetica Light" pitchFamily="50" charset="0"/>
                <a:ea typeface="Helvetica" charset="0"/>
                <a:cs typeface="Helvetica Neue"/>
              </a:rPr>
              <a:t>Bando </a:t>
            </a:r>
            <a:r>
              <a:rPr lang="it-IT" sz="3000" dirty="0" err="1">
                <a:latin typeface="Helvetica Light" pitchFamily="50" charset="0"/>
                <a:ea typeface="Helvetica" charset="0"/>
                <a:cs typeface="Helvetica Neue"/>
              </a:rPr>
              <a:t>AxEL</a:t>
            </a:r>
            <a:r>
              <a:rPr lang="it-IT" sz="3000" b="1" dirty="0">
                <a:latin typeface="Helvetica Light" pitchFamily="50" charset="0"/>
                <a:ea typeface="Helvetica" charset="0"/>
                <a:cs typeface="Helvetica Neue"/>
              </a:rPr>
              <a:t> </a:t>
            </a:r>
            <a:r>
              <a:rPr lang="it-IT" sz="3000" dirty="0">
                <a:latin typeface="Helvetica Light" pitchFamily="50" charset="0"/>
                <a:ea typeface="Helvetica" charset="0"/>
                <a:cs typeface="Helvetica Neue"/>
              </a:rPr>
              <a:t>– Contributi per impianti fotovoltaici e sistemi di Accumulo per Enti Locali </a:t>
            </a:r>
            <a:r>
              <a:rPr lang="it-IT" sz="2800" dirty="0">
                <a:solidFill>
                  <a:srgbClr val="FF0000"/>
                </a:solidFill>
                <a:latin typeface="Helvetica Light" pitchFamily="50" charset="0"/>
                <a:ea typeface="Helvetica" charset="0"/>
                <a:cs typeface="Helvetica Neue"/>
              </a:rPr>
              <a:t>(formato </a:t>
            </a:r>
            <a:r>
              <a:rPr lang="it-IT" sz="2800" dirty="0" err="1">
                <a:solidFill>
                  <a:srgbClr val="FF0000"/>
                </a:solidFill>
                <a:latin typeface="Helvetica Light" pitchFamily="50" charset="0"/>
                <a:ea typeface="Helvetica" charset="0"/>
                <a:cs typeface="Helvetica Neue"/>
              </a:rPr>
              <a:t>Helvetica</a:t>
            </a:r>
            <a:r>
              <a:rPr lang="it-IT" sz="2800" dirty="0">
                <a:solidFill>
                  <a:srgbClr val="FF0000"/>
                </a:solidFill>
                <a:latin typeface="Helvetica Light" pitchFamily="50" charset="0"/>
                <a:ea typeface="Helvetica" charset="0"/>
                <a:cs typeface="Helvetica Neue"/>
              </a:rPr>
              <a:t> Light)</a:t>
            </a:r>
            <a:endParaRPr lang="it-IT" sz="3600" dirty="0">
              <a:solidFill>
                <a:srgbClr val="FF0000"/>
              </a:solidFill>
              <a:latin typeface="Helvetica Light" pitchFamily="50" charset="0"/>
              <a:ea typeface="Helvetica" charset="0"/>
              <a:cs typeface="Helvetica Neue"/>
            </a:endParaRPr>
          </a:p>
          <a:p>
            <a:endParaRPr lang="it-IT" sz="3600" dirty="0">
              <a:latin typeface="Helvetica Light" pitchFamily="50" charset="0"/>
              <a:ea typeface="Helvetica" charset="0"/>
              <a:cs typeface="Helvetica Neue Light"/>
            </a:endParaRPr>
          </a:p>
          <a:p>
            <a:endParaRPr lang="it-IT" sz="3600" dirty="0">
              <a:latin typeface="Helvetica Light" pitchFamily="50" charset="0"/>
              <a:ea typeface="Helvetica" charset="0"/>
              <a:cs typeface="Helvetica Neue Light"/>
            </a:endParaRPr>
          </a:p>
          <a:p>
            <a:pPr>
              <a:lnSpc>
                <a:spcPts val="5458"/>
              </a:lnSpc>
            </a:pPr>
            <a:r>
              <a:rPr lang="it-IT" sz="3000" b="1" dirty="0">
                <a:latin typeface="Helvetica" panose="020B0604020202030204" pitchFamily="34" charset="0"/>
                <a:ea typeface="Helvetica" charset="0"/>
                <a:cs typeface="Helvetica Neue"/>
              </a:rPr>
              <a:t>Beneficiario</a:t>
            </a:r>
            <a:r>
              <a:rPr lang="it-IT" sz="3000" dirty="0">
                <a:latin typeface="Helvetica" panose="020B0604020202030204" pitchFamily="34" charset="0"/>
                <a:ea typeface="Helvetica" charset="0"/>
                <a:cs typeface="Helvetica Neue"/>
              </a:rPr>
              <a:t> </a:t>
            </a:r>
          </a:p>
          <a:p>
            <a:pPr>
              <a:lnSpc>
                <a:spcPts val="5458"/>
              </a:lnSpc>
            </a:pPr>
            <a:r>
              <a:rPr lang="it-IT" sz="3000" b="1" dirty="0">
                <a:latin typeface="Helvetica" panose="020B0604020202030204" pitchFamily="34" charset="0"/>
                <a:ea typeface="Helvetica" charset="0"/>
                <a:cs typeface="Helvetica Neue"/>
              </a:rPr>
              <a:t>Importo del progetto </a:t>
            </a:r>
            <a:r>
              <a:rPr lang="it-IT" sz="3000" dirty="0">
                <a:latin typeface="Helvetica" panose="020B0604020202030204" pitchFamily="34" charset="0"/>
                <a:ea typeface="Helvetica" charset="0"/>
                <a:cs typeface="Helvetica Neue Light"/>
              </a:rPr>
              <a:t>€ 000.000,00 – </a:t>
            </a:r>
            <a:r>
              <a:rPr lang="it-IT" sz="3000" b="1" dirty="0">
                <a:latin typeface="Helvetica" panose="020B0604020202030204" pitchFamily="34" charset="0"/>
                <a:ea typeface="Helvetica" charset="0"/>
                <a:cs typeface="Helvetica Neue"/>
              </a:rPr>
              <a:t>Contributo assegnato </a:t>
            </a:r>
            <a:r>
              <a:rPr lang="it-IT" sz="3000" dirty="0">
                <a:latin typeface="Helvetica" panose="020B0604020202030204" pitchFamily="34" charset="0"/>
                <a:ea typeface="Helvetica" charset="0"/>
                <a:cs typeface="Helvetica Neue Light"/>
              </a:rPr>
              <a:t>€ 000.000,00</a:t>
            </a:r>
          </a:p>
          <a:p>
            <a:pPr>
              <a:lnSpc>
                <a:spcPts val="5458"/>
              </a:lnSpc>
            </a:pPr>
            <a:endParaRPr lang="it-IT" sz="3000" dirty="0">
              <a:latin typeface="Helvetica" panose="020B0604020202030204" pitchFamily="34" charset="0"/>
              <a:ea typeface="Helvetica" charset="0"/>
              <a:cs typeface="Helvetica Neue Light"/>
            </a:endParaRPr>
          </a:p>
          <a:p>
            <a:pPr>
              <a:lnSpc>
                <a:spcPts val="5458"/>
              </a:lnSpc>
            </a:pPr>
            <a:r>
              <a:rPr lang="it-IT" sz="3000" b="1" i="1" dirty="0">
                <a:latin typeface="Helvetica" panose="020B0604020202030204" pitchFamily="34" charset="0"/>
                <a:ea typeface="Helvetica" charset="0"/>
                <a:cs typeface="Helvetica Neue"/>
              </a:rPr>
              <a:t>Descrizione progetto: </a:t>
            </a:r>
            <a:r>
              <a:rPr lang="it-IT" sz="3000" i="1" dirty="0">
                <a:latin typeface="Helvetica" panose="020B0604020202030204" pitchFamily="34" charset="0"/>
                <a:ea typeface="Helvetica" charset="0"/>
                <a:cs typeface="Helvetica Neue Light"/>
              </a:rPr>
              <a:t>riportare una breve sintesi del progetto, comprensiva di obiettivi perseguiti e risultati attesi. </a:t>
            </a:r>
          </a:p>
          <a:p>
            <a:pPr>
              <a:lnSpc>
                <a:spcPts val="5458"/>
              </a:lnSpc>
            </a:pPr>
            <a:endParaRPr lang="it-IT" sz="3639" dirty="0">
              <a:latin typeface="Helvetica" panose="020B0604020202030204" pitchFamily="34" charset="0"/>
              <a:ea typeface="Helvetica" charset="0"/>
              <a:cs typeface="Helvetica Neue Light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8FF2820-D765-4074-BE91-C6268998063D}"/>
              </a:ext>
            </a:extLst>
          </p:cNvPr>
          <p:cNvSpPr txBox="1"/>
          <p:nvPr/>
        </p:nvSpPr>
        <p:spPr>
          <a:xfrm>
            <a:off x="1539562" y="8569989"/>
            <a:ext cx="3184838" cy="11748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8000" tIns="216000" rIns="108000" bIns="216000" rtlCol="0" anchor="ctr" anchorCtr="0">
            <a:spAutoFit/>
          </a:bodyPr>
          <a:lstStyle/>
          <a:p>
            <a:pPr algn="ctr"/>
            <a:r>
              <a:rPr lang="it-IT" sz="2400" dirty="0"/>
              <a:t>LOGO ENTE BENEFICIARIO</a:t>
            </a:r>
          </a:p>
        </p:txBody>
      </p:sp>
    </p:spTree>
    <p:extLst>
      <p:ext uri="{BB962C8B-B14F-4D97-AF65-F5344CB8AC3E}">
        <p14:creationId xmlns:p14="http://schemas.microsoft.com/office/powerpoint/2010/main" val="27016470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60</Words>
  <Application>Microsoft Office PowerPoint</Application>
  <PresentationFormat>Personalizzato</PresentationFormat>
  <Paragraphs>10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</vt:lpstr>
      <vt:lpstr>Helvetica Bold</vt:lpstr>
      <vt:lpstr>Helvetica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FC</dc:creator>
  <cp:lastModifiedBy>Anna Fraccaroli</cp:lastModifiedBy>
  <cp:revision>30</cp:revision>
  <dcterms:created xsi:type="dcterms:W3CDTF">2017-12-04T13:35:41Z</dcterms:created>
  <dcterms:modified xsi:type="dcterms:W3CDTF">2021-12-27T15:08:40Z</dcterms:modified>
</cp:coreProperties>
</file>