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4"/>
  </p:sldMasterIdLst>
  <p:notesMasterIdLst>
    <p:notesMasterId r:id="rId42"/>
  </p:notesMasterIdLst>
  <p:sldIdLst>
    <p:sldId id="290" r:id="rId5"/>
    <p:sldId id="321" r:id="rId6"/>
    <p:sldId id="1200" r:id="rId7"/>
    <p:sldId id="1202" r:id="rId8"/>
    <p:sldId id="1201" r:id="rId9"/>
    <p:sldId id="1236" r:id="rId10"/>
    <p:sldId id="303" r:id="rId11"/>
    <p:sldId id="1232" r:id="rId12"/>
    <p:sldId id="1239" r:id="rId13"/>
    <p:sldId id="1234" r:id="rId14"/>
    <p:sldId id="1210" r:id="rId15"/>
    <p:sldId id="1240" r:id="rId16"/>
    <p:sldId id="1233" r:id="rId17"/>
    <p:sldId id="1241" r:id="rId18"/>
    <p:sldId id="1235" r:id="rId19"/>
    <p:sldId id="1242" r:id="rId20"/>
    <p:sldId id="1208" r:id="rId21"/>
    <p:sldId id="1203" r:id="rId22"/>
    <p:sldId id="1204" r:id="rId23"/>
    <p:sldId id="1205" r:id="rId24"/>
    <p:sldId id="1207" r:id="rId25"/>
    <p:sldId id="1206" r:id="rId26"/>
    <p:sldId id="1218" r:id="rId27"/>
    <p:sldId id="1217" r:id="rId28"/>
    <p:sldId id="1220" r:id="rId29"/>
    <p:sldId id="1221" r:id="rId30"/>
    <p:sldId id="1222" r:id="rId31"/>
    <p:sldId id="1223" r:id="rId32"/>
    <p:sldId id="1224" r:id="rId33"/>
    <p:sldId id="1225" r:id="rId34"/>
    <p:sldId id="1227" r:id="rId35"/>
    <p:sldId id="1226" r:id="rId36"/>
    <p:sldId id="1228" r:id="rId37"/>
    <p:sldId id="1229" r:id="rId38"/>
    <p:sldId id="1231" r:id="rId39"/>
    <p:sldId id="1230" r:id="rId40"/>
    <p:sldId id="271" r:id="rId41"/>
  </p:sldIdLst>
  <p:sldSz cx="12192000" cy="6858000"/>
  <p:notesSz cx="6858000" cy="9144000"/>
  <p:custDataLst>
    <p:tags r:id="rId4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57943"/>
    <a:srgbClr val="D7E4BD"/>
    <a:srgbClr val="297A38"/>
    <a:srgbClr val="262626"/>
    <a:srgbClr val="FFFFFF"/>
    <a:srgbClr val="A9CAAF"/>
    <a:srgbClr val="C0D5C4"/>
    <a:srgbClr val="9BBB59"/>
    <a:srgbClr val="A6A6A6"/>
    <a:srgbClr val="2D7B39"/>
  </p:clrMru>
  <p:extLst>
    <p:ext uri="{E76CE94A-603C-4142-B9EB-6D1370010A27}">
      <p14:discardImageEditData xmlns:p14="http://schemas.microsoft.com/office/powerpoint/2010/main" val="0"/>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279" autoAdjust="0"/>
    <p:restoredTop sz="94660"/>
  </p:normalViewPr>
  <p:slideViewPr>
    <p:cSldViewPr snapToGrid="0">
      <p:cViewPr varScale="1">
        <p:scale>
          <a:sx n="120" d="100"/>
          <a:sy n="120" d="100"/>
        </p:scale>
        <p:origin x="618" y="114"/>
      </p:cViewPr>
      <p:guideLst/>
    </p:cSldViewPr>
  </p:slideViewPr>
  <p:notesTextViewPr>
    <p:cViewPr>
      <p:scale>
        <a:sx n="300" d="100"/>
        <a:sy n="3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gs" Target="tags/tag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369128-A5D0-43AF-9ADD-A150877031CA}" type="datetimeFigureOut">
              <a:rPr lang="it-IT" smtClean="0"/>
              <a:t>20/10/2021</a:t>
            </a:fld>
            <a:endParaRPr lang="it-IT"/>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B0B4E07-A5C0-47E7-AF28-4B23FC6B2A6E}" type="slidenum">
              <a:rPr lang="it-IT" smtClean="0"/>
              <a:t>‹N›</a:t>
            </a:fld>
            <a:endParaRPr lang="it-IT"/>
          </a:p>
        </p:txBody>
      </p:sp>
    </p:spTree>
    <p:extLst>
      <p:ext uri="{BB962C8B-B14F-4D97-AF65-F5344CB8AC3E}">
        <p14:creationId xmlns:p14="http://schemas.microsoft.com/office/powerpoint/2010/main" val="4084075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B0B4E07-A5C0-47E7-AF28-4B23FC6B2A6E}" type="slidenum">
              <a:rPr lang="it-IT" smtClean="0"/>
              <a:t>7</a:t>
            </a:fld>
            <a:endParaRPr lang="it-IT"/>
          </a:p>
        </p:txBody>
      </p:sp>
    </p:spTree>
    <p:extLst>
      <p:ext uri="{BB962C8B-B14F-4D97-AF65-F5344CB8AC3E}">
        <p14:creationId xmlns:p14="http://schemas.microsoft.com/office/powerpoint/2010/main" val="24041095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B0B4E07-A5C0-47E7-AF28-4B23FC6B2A6E}" type="slidenum">
              <a:rPr lang="it-IT" smtClean="0"/>
              <a:t>8</a:t>
            </a:fld>
            <a:endParaRPr lang="it-IT"/>
          </a:p>
        </p:txBody>
      </p:sp>
    </p:spTree>
    <p:extLst>
      <p:ext uri="{BB962C8B-B14F-4D97-AF65-F5344CB8AC3E}">
        <p14:creationId xmlns:p14="http://schemas.microsoft.com/office/powerpoint/2010/main" val="460351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0B0B4E07-A5C0-47E7-AF28-4B23FC6B2A6E}" type="slidenum">
              <a:rPr lang="it-IT" smtClean="0"/>
              <a:t>9</a:t>
            </a:fld>
            <a:endParaRPr lang="it-IT"/>
          </a:p>
        </p:txBody>
      </p:sp>
    </p:spTree>
    <p:extLst>
      <p:ext uri="{BB962C8B-B14F-4D97-AF65-F5344CB8AC3E}">
        <p14:creationId xmlns:p14="http://schemas.microsoft.com/office/powerpoint/2010/main" val="40751228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0B0B4E07-A5C0-47E7-AF28-4B23FC6B2A6E}" type="slidenum">
              <a:rPr lang="it-IT" smtClean="0"/>
              <a:t>12</a:t>
            </a:fld>
            <a:endParaRPr lang="it-IT"/>
          </a:p>
        </p:txBody>
      </p:sp>
    </p:spTree>
    <p:extLst>
      <p:ext uri="{BB962C8B-B14F-4D97-AF65-F5344CB8AC3E}">
        <p14:creationId xmlns:p14="http://schemas.microsoft.com/office/powerpoint/2010/main" val="25936978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B0B4E07-A5C0-47E7-AF28-4B23FC6B2A6E}" type="slidenum">
              <a:rPr lang="it-IT" smtClean="0"/>
              <a:t>36</a:t>
            </a:fld>
            <a:endParaRPr lang="it-IT"/>
          </a:p>
        </p:txBody>
      </p:sp>
    </p:spTree>
    <p:extLst>
      <p:ext uri="{BB962C8B-B14F-4D97-AF65-F5344CB8AC3E}">
        <p14:creationId xmlns:p14="http://schemas.microsoft.com/office/powerpoint/2010/main" val="4200419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17" name="Titolo Testo"/>
          <p:cNvSpPr txBox="1">
            <a:spLocks noGrp="1"/>
          </p:cNvSpPr>
          <p:nvPr>
            <p:ph type="title"/>
          </p:nvPr>
        </p:nvSpPr>
        <p:spPr>
          <a:xfrm>
            <a:off x="2209800" y="2130425"/>
            <a:ext cx="7772400" cy="1470025"/>
          </a:xfrm>
          <a:prstGeom prst="rect">
            <a:avLst/>
          </a:prstGeom>
        </p:spPr>
        <p:txBody>
          <a:bodyPr/>
          <a:lstStyle/>
          <a:p>
            <a:r>
              <a:t>Titolo Testo</a:t>
            </a:r>
          </a:p>
        </p:txBody>
      </p:sp>
      <p:sp>
        <p:nvSpPr>
          <p:cNvPr id="18" name="Corpo livello uno…"/>
          <p:cNvSpPr txBox="1">
            <a:spLocks noGrp="1"/>
          </p:cNvSpPr>
          <p:nvPr>
            <p:ph type="body" sz="quarter" idx="1"/>
          </p:nvPr>
        </p:nvSpPr>
        <p:spPr>
          <a:xfrm>
            <a:off x="2895600" y="3886200"/>
            <a:ext cx="6400800" cy="1752600"/>
          </a:xfrm>
          <a:prstGeom prst="rect">
            <a:avLst/>
          </a:prstGeom>
        </p:spPr>
        <p:txBody>
          <a:bodyPr/>
          <a:lstStyle>
            <a:lvl1pPr marL="0" indent="0" algn="ctr">
              <a:buSzTx/>
              <a:buFontTx/>
              <a:buNone/>
              <a:defRPr>
                <a:solidFill>
                  <a:srgbClr val="888888"/>
                </a:solidFill>
              </a:defRPr>
            </a:lvl1pPr>
            <a:lvl2pPr marL="0" indent="228600" algn="ctr">
              <a:buSzTx/>
              <a:buFontTx/>
              <a:buNone/>
              <a:defRPr>
                <a:solidFill>
                  <a:srgbClr val="888888"/>
                </a:solidFill>
              </a:defRPr>
            </a:lvl2pPr>
            <a:lvl3pPr marL="0" indent="457200" algn="ctr">
              <a:buSzTx/>
              <a:buFontTx/>
              <a:buNone/>
              <a:defRPr>
                <a:solidFill>
                  <a:srgbClr val="888888"/>
                </a:solidFill>
              </a:defRPr>
            </a:lvl3pPr>
            <a:lvl4pPr marL="0" indent="685800" algn="ctr">
              <a:buSzTx/>
              <a:buFontTx/>
              <a:buNone/>
              <a:defRPr>
                <a:solidFill>
                  <a:srgbClr val="888888"/>
                </a:solidFill>
              </a:defRPr>
            </a:lvl4pPr>
            <a:lvl5pPr marL="0" indent="914400" algn="ctr">
              <a:buSzTx/>
              <a:buFontTx/>
              <a:buNone/>
              <a:defRPr>
                <a:solidFill>
                  <a:srgbClr val="888888"/>
                </a:solidFill>
              </a:defRPr>
            </a:lvl5pPr>
          </a:lstStyle>
          <a:p>
            <a:r>
              <a:t>Corpo livello uno</a:t>
            </a:r>
          </a:p>
          <a:p>
            <a:pPr lvl="1"/>
            <a:r>
              <a:t>Corpo livello due</a:t>
            </a:r>
          </a:p>
          <a:p>
            <a:pPr lvl="2"/>
            <a:r>
              <a:t>Corpo livello tre</a:t>
            </a:r>
          </a:p>
          <a:p>
            <a:pPr lvl="3"/>
            <a:r>
              <a:t>Corpo livello quattro</a:t>
            </a:r>
          </a:p>
          <a:p>
            <a:pPr lvl="4"/>
            <a:r>
              <a:t>Corpo livello cinque</a:t>
            </a:r>
          </a:p>
        </p:txBody>
      </p:sp>
      <p:sp>
        <p:nvSpPr>
          <p:cNvPr id="19" name="Numero diapositiva"/>
          <p:cNvSpPr txBox="1">
            <a:spLocks noGrp="1"/>
          </p:cNvSpPr>
          <p:nvPr>
            <p:ph type="sldNum" sz="quarter" idx="2"/>
          </p:nvPr>
        </p:nvSpPr>
        <p:spPr>
          <a:prstGeom prst="rect">
            <a:avLst/>
          </a:prstGeom>
        </p:spPr>
        <p:txBody>
          <a:bodyPr/>
          <a:lstStyle/>
          <a:p>
            <a:fld id="{86CB4B4D-7CA3-9044-876B-883B54F8677D}" type="slidenum">
              <a:t>‹N›</a:t>
            </a:fld>
            <a:endParaRPr/>
          </a:p>
        </p:txBody>
      </p:sp>
    </p:spTree>
    <p:extLst>
      <p:ext uri="{BB962C8B-B14F-4D97-AF65-F5344CB8AC3E}">
        <p14:creationId xmlns:p14="http://schemas.microsoft.com/office/powerpoint/2010/main" val="1734626400"/>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67" name="Picture 6" descr="Picture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24000" y="5589237"/>
            <a:ext cx="9158766" cy="1283533"/>
          </a:xfrm>
          <a:prstGeom prst="rect">
            <a:avLst/>
          </a:prstGeom>
          <a:ln w="12700">
            <a:miter lim="400000"/>
          </a:ln>
        </p:spPr>
      </p:pic>
      <p:pic>
        <p:nvPicPr>
          <p:cNvPr id="68" name="Picture 7" descr="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24000" y="0"/>
            <a:ext cx="9144000" cy="336657"/>
          </a:xfrm>
          <a:prstGeom prst="rect">
            <a:avLst/>
          </a:prstGeom>
          <a:ln w="12700">
            <a:miter lim="400000"/>
          </a:ln>
        </p:spPr>
      </p:pic>
      <p:pic>
        <p:nvPicPr>
          <p:cNvPr id="69" name="Picture 8" descr="Picture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524000" y="0"/>
            <a:ext cx="381000" cy="6489700"/>
          </a:xfrm>
          <a:prstGeom prst="rect">
            <a:avLst/>
          </a:prstGeom>
          <a:ln w="12700">
            <a:miter lim="400000"/>
          </a:ln>
        </p:spPr>
      </p:pic>
      <p:pic>
        <p:nvPicPr>
          <p:cNvPr id="70" name="Picture 9" descr="Picture 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301766" y="0"/>
            <a:ext cx="381001" cy="6489700"/>
          </a:xfrm>
          <a:prstGeom prst="rect">
            <a:avLst/>
          </a:prstGeom>
          <a:ln w="12700">
            <a:miter lim="400000"/>
          </a:ln>
        </p:spPr>
      </p:pic>
      <p:sp>
        <p:nvSpPr>
          <p:cNvPr id="71" name="Titolo Testo"/>
          <p:cNvSpPr txBox="1">
            <a:spLocks noGrp="1"/>
          </p:cNvSpPr>
          <p:nvPr>
            <p:ph type="title"/>
          </p:nvPr>
        </p:nvSpPr>
        <p:spPr>
          <a:prstGeom prst="rect">
            <a:avLst/>
          </a:prstGeom>
        </p:spPr>
        <p:txBody>
          <a:bodyPr/>
          <a:lstStyle/>
          <a:p>
            <a:r>
              <a:t>Titolo Testo</a:t>
            </a:r>
          </a:p>
        </p:txBody>
      </p:sp>
      <p:sp>
        <p:nvSpPr>
          <p:cNvPr id="72" name="Numero diapositiva"/>
          <p:cNvSpPr txBox="1">
            <a:spLocks noGrp="1"/>
          </p:cNvSpPr>
          <p:nvPr>
            <p:ph type="sldNum" sz="quarter" idx="2"/>
          </p:nvPr>
        </p:nvSpPr>
        <p:spPr>
          <a:prstGeom prst="rect">
            <a:avLst/>
          </a:prstGeom>
        </p:spPr>
        <p:txBody>
          <a:bodyPr/>
          <a:lstStyle/>
          <a:p>
            <a:fld id="{86CB4B4D-7CA3-9044-876B-883B54F8677D}" type="slidenum">
              <a:t>‹N›</a:t>
            </a:fld>
            <a:endParaRPr/>
          </a:p>
        </p:txBody>
      </p:sp>
    </p:spTree>
    <p:extLst>
      <p:ext uri="{BB962C8B-B14F-4D97-AF65-F5344CB8AC3E}">
        <p14:creationId xmlns:p14="http://schemas.microsoft.com/office/powerpoint/2010/main" val="560792267"/>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pic>
        <p:nvPicPr>
          <p:cNvPr id="79" name="Picture 6" descr="Picture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24000" y="5589237"/>
            <a:ext cx="9158766" cy="1283533"/>
          </a:xfrm>
          <a:prstGeom prst="rect">
            <a:avLst/>
          </a:prstGeom>
          <a:ln w="12700">
            <a:miter lim="400000"/>
          </a:ln>
        </p:spPr>
      </p:pic>
      <p:pic>
        <p:nvPicPr>
          <p:cNvPr id="80" name="Picture 7" descr="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24000" y="0"/>
            <a:ext cx="9144000" cy="336657"/>
          </a:xfrm>
          <a:prstGeom prst="rect">
            <a:avLst/>
          </a:prstGeom>
          <a:ln w="12700">
            <a:miter lim="400000"/>
          </a:ln>
        </p:spPr>
      </p:pic>
      <p:pic>
        <p:nvPicPr>
          <p:cNvPr id="81" name="Picture 8" descr="Picture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524000" y="0"/>
            <a:ext cx="381000" cy="6489700"/>
          </a:xfrm>
          <a:prstGeom prst="rect">
            <a:avLst/>
          </a:prstGeom>
          <a:ln w="12700">
            <a:miter lim="400000"/>
          </a:ln>
        </p:spPr>
      </p:pic>
      <p:pic>
        <p:nvPicPr>
          <p:cNvPr id="82" name="Picture 9" descr="Picture 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301766" y="0"/>
            <a:ext cx="381001" cy="6489700"/>
          </a:xfrm>
          <a:prstGeom prst="rect">
            <a:avLst/>
          </a:prstGeom>
          <a:ln w="12700">
            <a:miter lim="400000"/>
          </a:ln>
        </p:spPr>
      </p:pic>
      <p:sp>
        <p:nvSpPr>
          <p:cNvPr id="83" name="Numero diapositiva"/>
          <p:cNvSpPr txBox="1">
            <a:spLocks noGrp="1"/>
          </p:cNvSpPr>
          <p:nvPr>
            <p:ph type="sldNum" sz="quarter" idx="2"/>
          </p:nvPr>
        </p:nvSpPr>
        <p:spPr>
          <a:prstGeom prst="rect">
            <a:avLst/>
          </a:prstGeom>
        </p:spPr>
        <p:txBody>
          <a:bodyPr/>
          <a:lstStyle/>
          <a:p>
            <a:fld id="{86CB4B4D-7CA3-9044-876B-883B54F8677D}" type="slidenum">
              <a:t>‹N›</a:t>
            </a:fld>
            <a:endParaRPr/>
          </a:p>
        </p:txBody>
      </p:sp>
    </p:spTree>
    <p:extLst>
      <p:ext uri="{BB962C8B-B14F-4D97-AF65-F5344CB8AC3E}">
        <p14:creationId xmlns:p14="http://schemas.microsoft.com/office/powerpoint/2010/main" val="852796835"/>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90" name="Picture 6" descr="Picture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24000" y="5589237"/>
            <a:ext cx="9158766" cy="1283533"/>
          </a:xfrm>
          <a:prstGeom prst="rect">
            <a:avLst/>
          </a:prstGeom>
          <a:ln w="12700">
            <a:miter lim="400000"/>
          </a:ln>
        </p:spPr>
      </p:pic>
      <p:pic>
        <p:nvPicPr>
          <p:cNvPr id="91" name="Picture 7" descr="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24000" y="0"/>
            <a:ext cx="9144000" cy="336657"/>
          </a:xfrm>
          <a:prstGeom prst="rect">
            <a:avLst/>
          </a:prstGeom>
          <a:ln w="12700">
            <a:miter lim="400000"/>
          </a:ln>
        </p:spPr>
      </p:pic>
      <p:pic>
        <p:nvPicPr>
          <p:cNvPr id="92" name="Picture 8" descr="Picture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524000" y="0"/>
            <a:ext cx="381000" cy="6489700"/>
          </a:xfrm>
          <a:prstGeom prst="rect">
            <a:avLst/>
          </a:prstGeom>
          <a:ln w="12700">
            <a:miter lim="400000"/>
          </a:ln>
        </p:spPr>
      </p:pic>
      <p:pic>
        <p:nvPicPr>
          <p:cNvPr id="93" name="Picture 9" descr="Picture 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301766" y="0"/>
            <a:ext cx="381001" cy="6489700"/>
          </a:xfrm>
          <a:prstGeom prst="rect">
            <a:avLst/>
          </a:prstGeom>
          <a:ln w="12700">
            <a:miter lim="400000"/>
          </a:ln>
        </p:spPr>
      </p:pic>
      <p:sp>
        <p:nvSpPr>
          <p:cNvPr id="94" name="Titolo Testo"/>
          <p:cNvSpPr txBox="1">
            <a:spLocks noGrp="1"/>
          </p:cNvSpPr>
          <p:nvPr>
            <p:ph type="title"/>
          </p:nvPr>
        </p:nvSpPr>
        <p:spPr>
          <a:xfrm>
            <a:off x="1981200" y="273050"/>
            <a:ext cx="3008314" cy="1162050"/>
          </a:xfrm>
          <a:prstGeom prst="rect">
            <a:avLst/>
          </a:prstGeom>
        </p:spPr>
        <p:txBody>
          <a:bodyPr anchor="b"/>
          <a:lstStyle>
            <a:lvl1pPr algn="l">
              <a:defRPr sz="2000" b="1"/>
            </a:lvl1pPr>
          </a:lstStyle>
          <a:p>
            <a:r>
              <a:t>Titolo Testo</a:t>
            </a:r>
          </a:p>
        </p:txBody>
      </p:sp>
      <p:sp>
        <p:nvSpPr>
          <p:cNvPr id="95" name="Corpo livello uno…"/>
          <p:cNvSpPr txBox="1">
            <a:spLocks noGrp="1"/>
          </p:cNvSpPr>
          <p:nvPr>
            <p:ph type="body" sz="half" idx="1"/>
          </p:nvPr>
        </p:nvSpPr>
        <p:spPr>
          <a:xfrm>
            <a:off x="5099050" y="273050"/>
            <a:ext cx="5111750" cy="5853113"/>
          </a:xfrm>
          <a:prstGeom prst="rect">
            <a:avLst/>
          </a:prstGeom>
        </p:spPr>
        <p:txBody>
          <a:bodyPr/>
          <a:lstStyle/>
          <a:p>
            <a:r>
              <a:t>Corpo livello uno</a:t>
            </a:r>
          </a:p>
          <a:p>
            <a:pPr lvl="1"/>
            <a:r>
              <a:t>Corpo livello due</a:t>
            </a:r>
          </a:p>
          <a:p>
            <a:pPr lvl="2"/>
            <a:r>
              <a:t>Corpo livello tre</a:t>
            </a:r>
          </a:p>
          <a:p>
            <a:pPr lvl="3"/>
            <a:r>
              <a:t>Corpo livello quattro</a:t>
            </a:r>
          </a:p>
          <a:p>
            <a:pPr lvl="4"/>
            <a:r>
              <a:t>Corpo livello cinque</a:t>
            </a:r>
          </a:p>
        </p:txBody>
      </p:sp>
      <p:sp>
        <p:nvSpPr>
          <p:cNvPr id="96" name="Text Placeholder 3"/>
          <p:cNvSpPr>
            <a:spLocks noGrp="1"/>
          </p:cNvSpPr>
          <p:nvPr>
            <p:ph type="body" sz="quarter" idx="13"/>
          </p:nvPr>
        </p:nvSpPr>
        <p:spPr>
          <a:xfrm>
            <a:off x="1981200" y="1435100"/>
            <a:ext cx="3008314" cy="4691063"/>
          </a:xfrm>
          <a:prstGeom prst="rect">
            <a:avLst/>
          </a:prstGeom>
          <a:ln w="12700"/>
        </p:spPr>
        <p:txBody>
          <a:bodyPr/>
          <a:lstStyle>
            <a:lvl1pPr marL="0" indent="0">
              <a:spcBef>
                <a:spcPts val="300"/>
              </a:spcBef>
              <a:buSzTx/>
              <a:buFontTx/>
              <a:buNone/>
              <a:defRPr sz="2800"/>
            </a:lvl1pPr>
          </a:lstStyle>
          <a:p>
            <a:pPr marL="0" indent="0">
              <a:spcBef>
                <a:spcPts val="600"/>
              </a:spcBef>
              <a:buSzTx/>
              <a:buFontTx/>
              <a:buNone/>
              <a:defRPr sz="2800"/>
            </a:pPr>
            <a:endParaRPr/>
          </a:p>
        </p:txBody>
      </p:sp>
      <p:sp>
        <p:nvSpPr>
          <p:cNvPr id="97" name="Numero diapositiva"/>
          <p:cNvSpPr txBox="1">
            <a:spLocks noGrp="1"/>
          </p:cNvSpPr>
          <p:nvPr>
            <p:ph type="sldNum" sz="quarter" idx="2"/>
          </p:nvPr>
        </p:nvSpPr>
        <p:spPr>
          <a:prstGeom prst="rect">
            <a:avLst/>
          </a:prstGeom>
        </p:spPr>
        <p:txBody>
          <a:bodyPr/>
          <a:lstStyle/>
          <a:p>
            <a:fld id="{86CB4B4D-7CA3-9044-876B-883B54F8677D}" type="slidenum">
              <a:t>‹N›</a:t>
            </a:fld>
            <a:endParaRPr/>
          </a:p>
        </p:txBody>
      </p:sp>
    </p:spTree>
    <p:extLst>
      <p:ext uri="{BB962C8B-B14F-4D97-AF65-F5344CB8AC3E}">
        <p14:creationId xmlns:p14="http://schemas.microsoft.com/office/powerpoint/2010/main" val="366847276"/>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104" name="Picture 6" descr="Picture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24000" y="5589237"/>
            <a:ext cx="9158766" cy="1283533"/>
          </a:xfrm>
          <a:prstGeom prst="rect">
            <a:avLst/>
          </a:prstGeom>
          <a:ln w="12700">
            <a:miter lim="400000"/>
          </a:ln>
        </p:spPr>
      </p:pic>
      <p:pic>
        <p:nvPicPr>
          <p:cNvPr id="105" name="Picture 7" descr="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24000" y="0"/>
            <a:ext cx="9144000" cy="336657"/>
          </a:xfrm>
          <a:prstGeom prst="rect">
            <a:avLst/>
          </a:prstGeom>
          <a:ln w="12700">
            <a:miter lim="400000"/>
          </a:ln>
        </p:spPr>
      </p:pic>
      <p:pic>
        <p:nvPicPr>
          <p:cNvPr id="106" name="Picture 8" descr="Picture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524000" y="0"/>
            <a:ext cx="381000" cy="6489700"/>
          </a:xfrm>
          <a:prstGeom prst="rect">
            <a:avLst/>
          </a:prstGeom>
          <a:ln w="12700">
            <a:miter lim="400000"/>
          </a:ln>
        </p:spPr>
      </p:pic>
      <p:pic>
        <p:nvPicPr>
          <p:cNvPr id="107" name="Picture 9" descr="Picture 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301766" y="0"/>
            <a:ext cx="381001" cy="6489700"/>
          </a:xfrm>
          <a:prstGeom prst="rect">
            <a:avLst/>
          </a:prstGeom>
          <a:ln w="12700">
            <a:miter lim="400000"/>
          </a:ln>
        </p:spPr>
      </p:pic>
      <p:sp>
        <p:nvSpPr>
          <p:cNvPr id="108" name="Titolo Testo"/>
          <p:cNvSpPr txBox="1">
            <a:spLocks noGrp="1"/>
          </p:cNvSpPr>
          <p:nvPr>
            <p:ph type="title"/>
          </p:nvPr>
        </p:nvSpPr>
        <p:spPr>
          <a:xfrm>
            <a:off x="3316288" y="4800600"/>
            <a:ext cx="5486401" cy="566738"/>
          </a:xfrm>
          <a:prstGeom prst="rect">
            <a:avLst/>
          </a:prstGeom>
        </p:spPr>
        <p:txBody>
          <a:bodyPr anchor="b"/>
          <a:lstStyle>
            <a:lvl1pPr algn="l">
              <a:defRPr sz="2000" b="1"/>
            </a:lvl1pPr>
          </a:lstStyle>
          <a:p>
            <a:r>
              <a:t>Titolo Testo</a:t>
            </a:r>
          </a:p>
        </p:txBody>
      </p:sp>
      <p:sp>
        <p:nvSpPr>
          <p:cNvPr id="109" name="Picture Placeholder 2"/>
          <p:cNvSpPr>
            <a:spLocks noGrp="1"/>
          </p:cNvSpPr>
          <p:nvPr>
            <p:ph type="pic" sz="half" idx="13"/>
          </p:nvPr>
        </p:nvSpPr>
        <p:spPr>
          <a:xfrm>
            <a:off x="3316288" y="612775"/>
            <a:ext cx="5486401" cy="4114800"/>
          </a:xfrm>
          <a:prstGeom prst="rect">
            <a:avLst/>
          </a:prstGeom>
          <a:ln w="12700"/>
        </p:spPr>
        <p:txBody>
          <a:bodyPr tIns="45719" bIns="45719">
            <a:noAutofit/>
          </a:bodyPr>
          <a:lstStyle/>
          <a:p>
            <a:endParaRPr/>
          </a:p>
        </p:txBody>
      </p:sp>
      <p:sp>
        <p:nvSpPr>
          <p:cNvPr id="110" name="Corpo livello uno…"/>
          <p:cNvSpPr txBox="1">
            <a:spLocks noGrp="1"/>
          </p:cNvSpPr>
          <p:nvPr>
            <p:ph type="body" sz="quarter" idx="1"/>
          </p:nvPr>
        </p:nvSpPr>
        <p:spPr>
          <a:xfrm>
            <a:off x="3316288" y="5367338"/>
            <a:ext cx="5486401" cy="804863"/>
          </a:xfrm>
          <a:prstGeom prst="rect">
            <a:avLst/>
          </a:prstGeom>
        </p:spPr>
        <p:txBody>
          <a:bodyPr/>
          <a:lstStyle>
            <a:lvl1pPr marL="0" indent="0">
              <a:spcBef>
                <a:spcPts val="300"/>
              </a:spcBef>
              <a:buSzTx/>
              <a:buFontTx/>
              <a:buNone/>
              <a:defRPr sz="1400"/>
            </a:lvl1pPr>
            <a:lvl2pPr marL="0" indent="228600">
              <a:spcBef>
                <a:spcPts val="300"/>
              </a:spcBef>
              <a:buSzTx/>
              <a:buFontTx/>
              <a:buNone/>
              <a:defRPr sz="1400"/>
            </a:lvl2pPr>
            <a:lvl3pPr marL="0" indent="457200">
              <a:spcBef>
                <a:spcPts val="300"/>
              </a:spcBef>
              <a:buSzTx/>
              <a:buFontTx/>
              <a:buNone/>
              <a:defRPr sz="1400"/>
            </a:lvl3pPr>
            <a:lvl4pPr marL="0" indent="685800">
              <a:spcBef>
                <a:spcPts val="300"/>
              </a:spcBef>
              <a:buSzTx/>
              <a:buFontTx/>
              <a:buNone/>
              <a:defRPr sz="1400"/>
            </a:lvl4pPr>
            <a:lvl5pPr marL="0" indent="914400">
              <a:spcBef>
                <a:spcPts val="300"/>
              </a:spcBef>
              <a:buSzTx/>
              <a:buFontTx/>
              <a:buNone/>
              <a:defRPr sz="1400"/>
            </a:lvl5pPr>
          </a:lstStyle>
          <a:p>
            <a:r>
              <a:t>Corpo livello uno</a:t>
            </a:r>
          </a:p>
          <a:p>
            <a:pPr lvl="1"/>
            <a:r>
              <a:t>Corpo livello due</a:t>
            </a:r>
          </a:p>
          <a:p>
            <a:pPr lvl="2"/>
            <a:r>
              <a:t>Corpo livello tre</a:t>
            </a:r>
          </a:p>
          <a:p>
            <a:pPr lvl="3"/>
            <a:r>
              <a:t>Corpo livello quattro</a:t>
            </a:r>
          </a:p>
          <a:p>
            <a:pPr lvl="4"/>
            <a:r>
              <a:t>Corpo livello cinque</a:t>
            </a:r>
          </a:p>
        </p:txBody>
      </p:sp>
      <p:sp>
        <p:nvSpPr>
          <p:cNvPr id="111" name="Numero diapositiva"/>
          <p:cNvSpPr txBox="1">
            <a:spLocks noGrp="1"/>
          </p:cNvSpPr>
          <p:nvPr>
            <p:ph type="sldNum" sz="quarter" idx="2"/>
          </p:nvPr>
        </p:nvSpPr>
        <p:spPr>
          <a:prstGeom prst="rect">
            <a:avLst/>
          </a:prstGeom>
        </p:spPr>
        <p:txBody>
          <a:bodyPr/>
          <a:lstStyle/>
          <a:p>
            <a:fld id="{86CB4B4D-7CA3-9044-876B-883B54F8677D}" type="slidenum">
              <a:t>‹N›</a:t>
            </a:fld>
            <a:endParaRPr/>
          </a:p>
        </p:txBody>
      </p:sp>
    </p:spTree>
    <p:extLst>
      <p:ext uri="{BB962C8B-B14F-4D97-AF65-F5344CB8AC3E}">
        <p14:creationId xmlns:p14="http://schemas.microsoft.com/office/powerpoint/2010/main" val="3691459594"/>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cSld name="RL_copertina">
    <p:spTree>
      <p:nvGrpSpPr>
        <p:cNvPr id="1" name=""/>
        <p:cNvGrpSpPr/>
        <p:nvPr/>
      </p:nvGrpSpPr>
      <p:grpSpPr>
        <a:xfrm>
          <a:off x="0" y="0"/>
          <a:ext cx="0" cy="0"/>
          <a:chOff x="0" y="0"/>
          <a:chExt cx="0" cy="0"/>
        </a:xfrm>
      </p:grpSpPr>
      <p:pic>
        <p:nvPicPr>
          <p:cNvPr id="4" name="Immagine 3" descr="MASTER_slide 16-9_TAPPO con partner.png">
            <a:extLst>
              <a:ext uri="{FF2B5EF4-FFF2-40B4-BE49-F238E27FC236}">
                <a16:creationId xmlns:a16="http://schemas.microsoft.com/office/drawing/2014/main" id="{95EC34C4-73B8-4233-AF16-6B5D729B330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1283" cy="6858000"/>
          </a:xfrm>
          <a:prstGeom prst="rect">
            <a:avLst/>
          </a:prstGeom>
        </p:spPr>
      </p:pic>
      <p:sp>
        <p:nvSpPr>
          <p:cNvPr id="2" name="Titolo 1"/>
          <p:cNvSpPr>
            <a:spLocks noGrp="1"/>
          </p:cNvSpPr>
          <p:nvPr>
            <p:ph type="title" hasCustomPrompt="1"/>
          </p:nvPr>
        </p:nvSpPr>
        <p:spPr>
          <a:xfrm>
            <a:off x="380460" y="408738"/>
            <a:ext cx="11439728" cy="4042311"/>
          </a:xfrm>
        </p:spPr>
        <p:txBody>
          <a:bodyPr/>
          <a:lstStyle>
            <a:lvl1pPr>
              <a:defRPr>
                <a:latin typeface="+mj-lt"/>
              </a:defRPr>
            </a:lvl1pPr>
          </a:lstStyle>
          <a:p>
            <a:r>
              <a:rPr lang="it-IT"/>
              <a:t>Titolo presentazione</a:t>
            </a:r>
          </a:p>
        </p:txBody>
      </p:sp>
      <p:pic>
        <p:nvPicPr>
          <p:cNvPr id="3" name="Immagine 2">
            <a:extLst>
              <a:ext uri="{FF2B5EF4-FFF2-40B4-BE49-F238E27FC236}">
                <a16:creationId xmlns:a16="http://schemas.microsoft.com/office/drawing/2014/main" id="{F0B92459-C42C-4736-B221-9EECA447E18A}"/>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14616" y="5027711"/>
            <a:ext cx="3252343" cy="1311392"/>
          </a:xfrm>
          <a:prstGeom prst="rect">
            <a:avLst/>
          </a:prstGeom>
        </p:spPr>
      </p:pic>
    </p:spTree>
    <p:extLst>
      <p:ext uri="{BB962C8B-B14F-4D97-AF65-F5344CB8AC3E}">
        <p14:creationId xmlns:p14="http://schemas.microsoft.com/office/powerpoint/2010/main" val="2938732629"/>
      </p:ext>
    </p:extLst>
  </p:cSld>
  <p:clrMapOvr>
    <a:masterClrMapping/>
  </p:clrMapOvr>
  <p:extLst>
    <p:ext uri="{DCECCB84-F9BA-43D5-87BE-67443E8EF086}">
      <p15:sldGuideLst xmlns:p15="http://schemas.microsoft.com/office/powerpoint/2012/main">
        <p15:guide id="1" orient="horz" pos="872">
          <p15:clr>
            <a:srgbClr val="FBAE40"/>
          </p15:clr>
        </p15:guide>
        <p15:guide id="2" pos="288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vmlDrawing" Target="../drawings/vmlDrawing1.v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theme" Target="../theme/theme1.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oleObject" Target="../embeddings/oleObject1.bin"/><Relationship Id="rId4" Type="http://schemas.openxmlformats.org/officeDocument/2006/relationships/slideLayout" Target="../slideLayouts/slideLayout4.xml"/><Relationship Id="rId9"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aphicFrame>
        <p:nvGraphicFramePr>
          <p:cNvPr id="11" name="Object 10" hidden="1">
            <a:extLst>
              <a:ext uri="{FF2B5EF4-FFF2-40B4-BE49-F238E27FC236}">
                <a16:creationId xmlns:a16="http://schemas.microsoft.com/office/drawing/2014/main" id="{36AE8E45-AB58-4BDF-8289-21C72553ED53}"/>
              </a:ext>
            </a:extLst>
          </p:cNvPr>
          <p:cNvGraphicFramePr>
            <a:graphicFrameLocks noChangeAspect="1"/>
          </p:cNvGraphicFramePr>
          <p:nvPr userDrawn="1">
            <p:custDataLst>
              <p:tags r:id="rId9"/>
            </p:custDataLst>
            <p:extLst>
              <p:ext uri="{D42A27DB-BD31-4B8C-83A1-F6EECF244321}">
                <p14:modId xmlns:p14="http://schemas.microsoft.com/office/powerpoint/2010/main" val="1176018647"/>
              </p:ext>
            </p:extLst>
          </p:nvPr>
        </p:nvGraphicFramePr>
        <p:xfrm>
          <a:off x="794" y="794"/>
          <a:ext cx="794" cy="794"/>
        </p:xfrm>
        <a:graphic>
          <a:graphicData uri="http://schemas.openxmlformats.org/presentationml/2006/ole">
            <mc:AlternateContent xmlns:mc="http://schemas.openxmlformats.org/markup-compatibility/2006">
              <mc:Choice xmlns:v="urn:schemas-microsoft-com:vml" Requires="v">
                <p:oleObj spid="_x0000_s1032" name="think-cell Slide" r:id="rId10" imgW="470" imgH="469" progId="TCLayout.ActiveDocument.1">
                  <p:embed/>
                </p:oleObj>
              </mc:Choice>
              <mc:Fallback>
                <p:oleObj name="think-cell Slide" r:id="rId10" imgW="470" imgH="469" progId="TCLayout.ActiveDocument.1">
                  <p:embed/>
                  <p:pic>
                    <p:nvPicPr>
                      <p:cNvPr id="11" name="Object 10" hidden="1">
                        <a:extLst>
                          <a:ext uri="{FF2B5EF4-FFF2-40B4-BE49-F238E27FC236}">
                            <a16:creationId xmlns:a16="http://schemas.microsoft.com/office/drawing/2014/main" id="{36AE8E45-AB58-4BDF-8289-21C72553ED53}"/>
                          </a:ext>
                        </a:extLst>
                      </p:cNvPr>
                      <p:cNvPicPr/>
                      <p:nvPr/>
                    </p:nvPicPr>
                    <p:blipFill>
                      <a:blip r:embed="rId11"/>
                      <a:stretch>
                        <a:fillRect/>
                      </a:stretch>
                    </p:blipFill>
                    <p:spPr>
                      <a:xfrm>
                        <a:off x="794" y="794"/>
                        <a:ext cx="794" cy="794"/>
                      </a:xfrm>
                      <a:prstGeom prst="rect">
                        <a:avLst/>
                      </a:prstGeom>
                    </p:spPr>
                  </p:pic>
                </p:oleObj>
              </mc:Fallback>
            </mc:AlternateContent>
          </a:graphicData>
        </a:graphic>
      </p:graphicFrame>
      <p:sp>
        <p:nvSpPr>
          <p:cNvPr id="2" name="Titolo Testo"/>
          <p:cNvSpPr txBox="1">
            <a:spLocks noGrp="1"/>
          </p:cNvSpPr>
          <p:nvPr>
            <p:ph type="title"/>
          </p:nvPr>
        </p:nvSpPr>
        <p:spPr>
          <a:xfrm>
            <a:off x="1981200" y="274638"/>
            <a:ext cx="8229600" cy="1143001"/>
          </a:xfrm>
          <a:prstGeom prst="rect">
            <a:avLst/>
          </a:prstGeom>
          <a:ln w="25400">
            <a:miter lim="400000"/>
          </a:ln>
          <a:extLst>
            <a:ext uri="{C572A759-6A51-4108-AA02-DFA0A04FC94B}">
              <ma14:wrappingTextBoxFlag xmlns:ma14="http://schemas.microsoft.com/office/mac/drawingml/2011/main" xmlns="" val="1"/>
            </a:ext>
          </a:extLst>
        </p:spPr>
        <p:txBody>
          <a:bodyPr tIns="91439" bIns="91439">
            <a:normAutofit/>
          </a:bodyPr>
          <a:lstStyle/>
          <a:p>
            <a:r>
              <a:t>Titolo Testo</a:t>
            </a:r>
          </a:p>
        </p:txBody>
      </p:sp>
      <p:sp>
        <p:nvSpPr>
          <p:cNvPr id="3" name="Corpo livello uno…"/>
          <p:cNvSpPr txBox="1">
            <a:spLocks noGrp="1"/>
          </p:cNvSpPr>
          <p:nvPr>
            <p:ph type="body" idx="1"/>
          </p:nvPr>
        </p:nvSpPr>
        <p:spPr>
          <a:xfrm>
            <a:off x="1981200" y="1600200"/>
            <a:ext cx="8229600" cy="4525963"/>
          </a:xfrm>
          <a:prstGeom prst="rect">
            <a:avLst/>
          </a:prstGeom>
          <a:ln w="25400">
            <a:miter lim="400000"/>
          </a:ln>
          <a:extLst>
            <a:ext uri="{C572A759-6A51-4108-AA02-DFA0A04FC94B}">
              <ma14:wrappingTextBoxFlag xmlns:ma14="http://schemas.microsoft.com/office/mac/drawingml/2011/main" xmlns="" val="1"/>
            </a:ext>
          </a:extLst>
        </p:spPr>
        <p:txBody>
          <a:bodyPr tIns="91439" bIns="91439">
            <a:normAutofit/>
          </a:bodyPr>
          <a:lstStyle/>
          <a:p>
            <a:r>
              <a:t>Corpo livello uno</a:t>
            </a:r>
          </a:p>
          <a:p>
            <a:pPr lvl="1"/>
            <a:r>
              <a:t>Corpo livello due</a:t>
            </a:r>
          </a:p>
          <a:p>
            <a:pPr lvl="2"/>
            <a:r>
              <a:t>Corpo livello tre</a:t>
            </a:r>
          </a:p>
          <a:p>
            <a:pPr lvl="3"/>
            <a:r>
              <a:t>Corpo livello quattro</a:t>
            </a:r>
          </a:p>
          <a:p>
            <a:pPr lvl="4"/>
            <a:r>
              <a:t>Corpo livello cinque</a:t>
            </a:r>
          </a:p>
        </p:txBody>
      </p:sp>
      <p:sp>
        <p:nvSpPr>
          <p:cNvPr id="4" name="Rettangolo"/>
          <p:cNvSpPr/>
          <p:nvPr/>
        </p:nvSpPr>
        <p:spPr>
          <a:xfrm>
            <a:off x="-4234" y="-4234"/>
            <a:ext cx="268553" cy="6866468"/>
          </a:xfrm>
          <a:prstGeom prst="rect">
            <a:avLst/>
          </a:prstGeom>
          <a:solidFill>
            <a:srgbClr val="357943"/>
          </a:solidFill>
          <a:ln w="12700">
            <a:miter lim="400000"/>
          </a:ln>
        </p:spPr>
        <p:txBody>
          <a:bodyPr lIns="35719" tIns="35719" rIns="35719" bIns="35719" anchor="ctr"/>
          <a:lstStyle/>
          <a:p>
            <a:pPr algn="ctr" defTabSz="410766">
              <a:defRPr sz="3000">
                <a:solidFill>
                  <a:srgbClr val="FFFFFF"/>
                </a:solidFill>
                <a:latin typeface="Helvetica Neue Medium"/>
                <a:ea typeface="Helvetica Neue Medium"/>
                <a:cs typeface="Helvetica Neue Medium"/>
                <a:sym typeface="Helvetica Neue Medium"/>
              </a:defRPr>
            </a:pPr>
            <a:endParaRPr sz="1500"/>
          </a:p>
        </p:txBody>
      </p:sp>
      <p:sp>
        <p:nvSpPr>
          <p:cNvPr id="5" name="Rettangolo"/>
          <p:cNvSpPr/>
          <p:nvPr/>
        </p:nvSpPr>
        <p:spPr>
          <a:xfrm>
            <a:off x="11927681" y="-4234"/>
            <a:ext cx="268553" cy="6866468"/>
          </a:xfrm>
          <a:prstGeom prst="rect">
            <a:avLst/>
          </a:prstGeom>
          <a:solidFill>
            <a:srgbClr val="357943"/>
          </a:solidFill>
          <a:ln w="12700">
            <a:miter lim="400000"/>
          </a:ln>
        </p:spPr>
        <p:txBody>
          <a:bodyPr lIns="35719" tIns="35719" rIns="35719" bIns="35719" anchor="ctr"/>
          <a:lstStyle/>
          <a:p>
            <a:pPr algn="ctr" defTabSz="410766">
              <a:defRPr sz="3000">
                <a:solidFill>
                  <a:srgbClr val="FFFFFF"/>
                </a:solidFill>
                <a:latin typeface="Helvetica Neue Medium"/>
                <a:ea typeface="Helvetica Neue Medium"/>
                <a:cs typeface="Helvetica Neue Medium"/>
                <a:sym typeface="Helvetica Neue Medium"/>
              </a:defRPr>
            </a:pPr>
            <a:endParaRPr sz="1500"/>
          </a:p>
        </p:txBody>
      </p:sp>
      <p:sp>
        <p:nvSpPr>
          <p:cNvPr id="6" name="Rettangolo"/>
          <p:cNvSpPr/>
          <p:nvPr/>
        </p:nvSpPr>
        <p:spPr>
          <a:xfrm rot="16200000">
            <a:off x="5961724" y="-5944791"/>
            <a:ext cx="268553" cy="12126649"/>
          </a:xfrm>
          <a:prstGeom prst="rect">
            <a:avLst/>
          </a:prstGeom>
          <a:solidFill>
            <a:srgbClr val="357943"/>
          </a:solidFill>
          <a:ln w="12700">
            <a:miter lim="400000"/>
          </a:ln>
        </p:spPr>
        <p:txBody>
          <a:bodyPr lIns="35719" tIns="35719" rIns="35719" bIns="35719" anchor="ctr"/>
          <a:lstStyle/>
          <a:p>
            <a:pPr algn="ctr" defTabSz="410766">
              <a:defRPr sz="3000">
                <a:solidFill>
                  <a:srgbClr val="FFFFFF"/>
                </a:solidFill>
                <a:latin typeface="Helvetica Neue Medium"/>
                <a:ea typeface="Helvetica Neue Medium"/>
                <a:cs typeface="Helvetica Neue Medium"/>
                <a:sym typeface="Helvetica Neue Medium"/>
              </a:defRPr>
            </a:pPr>
            <a:endParaRPr sz="1500"/>
          </a:p>
        </p:txBody>
      </p:sp>
      <p:sp>
        <p:nvSpPr>
          <p:cNvPr id="7" name="Rettangolo"/>
          <p:cNvSpPr/>
          <p:nvPr/>
        </p:nvSpPr>
        <p:spPr>
          <a:xfrm rot="16200000">
            <a:off x="5961724" y="659209"/>
            <a:ext cx="268553" cy="12126649"/>
          </a:xfrm>
          <a:prstGeom prst="rect">
            <a:avLst/>
          </a:prstGeom>
          <a:solidFill>
            <a:srgbClr val="357943"/>
          </a:solidFill>
          <a:ln w="12700">
            <a:miter lim="400000"/>
          </a:ln>
        </p:spPr>
        <p:txBody>
          <a:bodyPr lIns="35719" tIns="35719" rIns="35719" bIns="35719" anchor="ctr"/>
          <a:lstStyle/>
          <a:p>
            <a:pPr algn="ctr" defTabSz="410766">
              <a:defRPr sz="3000">
                <a:solidFill>
                  <a:srgbClr val="FFFFFF"/>
                </a:solidFill>
                <a:latin typeface="Helvetica Neue Medium"/>
                <a:ea typeface="Helvetica Neue Medium"/>
                <a:cs typeface="Helvetica Neue Medium"/>
                <a:sym typeface="Helvetica Neue Medium"/>
              </a:defRPr>
            </a:pPr>
            <a:endParaRPr sz="1500"/>
          </a:p>
        </p:txBody>
      </p:sp>
      <p:pic>
        <p:nvPicPr>
          <p:cNvPr id="8" name="logo_regione_lombardia.png" descr="logo_regione_lombardia.png"/>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10547350" y="5933843"/>
            <a:ext cx="1028700" cy="444501"/>
          </a:xfrm>
          <a:prstGeom prst="rect">
            <a:avLst/>
          </a:prstGeom>
          <a:ln w="12700">
            <a:miter lim="400000"/>
          </a:ln>
        </p:spPr>
      </p:pic>
      <p:pic>
        <p:nvPicPr>
          <p:cNvPr id="9" name="Immagine" descr="Immagine"/>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302006" y="6663225"/>
            <a:ext cx="1654185" cy="118617"/>
          </a:xfrm>
          <a:prstGeom prst="rect">
            <a:avLst/>
          </a:prstGeom>
          <a:ln w="12700">
            <a:miter lim="400000"/>
          </a:ln>
        </p:spPr>
      </p:pic>
      <p:sp>
        <p:nvSpPr>
          <p:cNvPr id="10" name="Numero diapositiva"/>
          <p:cNvSpPr txBox="1">
            <a:spLocks noGrp="1"/>
          </p:cNvSpPr>
          <p:nvPr>
            <p:ph type="sldNum" sz="quarter" idx="2"/>
          </p:nvPr>
        </p:nvSpPr>
        <p:spPr>
          <a:xfrm>
            <a:off x="8077200" y="6356350"/>
            <a:ext cx="457176" cy="461663"/>
          </a:xfrm>
          <a:prstGeom prst="rect">
            <a:avLst/>
          </a:prstGeom>
          <a:ln w="25400">
            <a:miter lim="400000"/>
          </a:ln>
        </p:spPr>
        <p:txBody>
          <a:bodyPr wrap="none" tIns="91439" bIns="91439">
            <a:spAutoFit/>
          </a:bodyPr>
          <a:lstStyle>
            <a:lvl1pPr defTabSz="457200"/>
          </a:lstStyle>
          <a:p>
            <a:fld id="{86CB4B4D-7CA3-9044-876B-883B54F8677D}" type="slidenum">
              <a:t>‹N›</a:t>
            </a:fld>
            <a:endParaRPr/>
          </a:p>
        </p:txBody>
      </p:sp>
    </p:spTree>
    <p:extLst>
      <p:ext uri="{BB962C8B-B14F-4D97-AF65-F5344CB8AC3E}">
        <p14:creationId xmlns:p14="http://schemas.microsoft.com/office/powerpoint/2010/main" val="3087113518"/>
      </p:ext>
    </p:extLst>
  </p:cSld>
  <p:clrMap bg1="lt1" tx1="dk1" bg2="lt2" tx2="dk2" accent1="accent1" accent2="accent2" accent3="accent3" accent4="accent4" accent5="accent5" accent6="accent6" hlink="hlink" folHlink="folHlink"/>
  <p:sldLayoutIdLst>
    <p:sldLayoutId id="2147483686" r:id="rId1"/>
    <p:sldLayoutId id="2147483690" r:id="rId2"/>
    <p:sldLayoutId id="2147483691" r:id="rId3"/>
    <p:sldLayoutId id="2147483692" r:id="rId4"/>
    <p:sldLayoutId id="2147483693" r:id="rId5"/>
    <p:sldLayoutId id="2147483694" r:id="rId6"/>
  </p:sldLayoutIdLst>
  <p:transition spd="med"/>
  <p:txStyles>
    <p:titleStyle>
      <a:lvl1pPr marL="0" marR="0" indent="0" algn="ctr" defTabSz="4572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1pPr>
      <a:lvl2pPr marL="0" marR="0" indent="0" algn="ctr" defTabSz="4572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2pPr>
      <a:lvl3pPr marL="0" marR="0" indent="0" algn="ctr" defTabSz="4572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3pPr>
      <a:lvl4pPr marL="0" marR="0" indent="0" algn="ctr" defTabSz="4572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4pPr>
      <a:lvl5pPr marL="0" marR="0" indent="0" algn="ctr" defTabSz="4572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5pPr>
      <a:lvl6pPr marL="0" marR="0" indent="0" algn="ctr" defTabSz="4572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6pPr>
      <a:lvl7pPr marL="0" marR="0" indent="0" algn="ctr" defTabSz="4572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7pPr>
      <a:lvl8pPr marL="0" marR="0" indent="0" algn="ctr" defTabSz="4572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8pPr>
      <a:lvl9pPr marL="0" marR="0" indent="0" algn="ctr" defTabSz="4572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mn-lt"/>
          <a:ea typeface="+mn-ea"/>
          <a:cs typeface="+mn-cs"/>
          <a:sym typeface="Calibri"/>
        </a:defRPr>
      </a:lvl9pPr>
    </p:titleStyle>
    <p:bodyStyle>
      <a:lvl1pPr marL="342900" marR="0" indent="-342900" algn="l" defTabSz="457200" rtl="0" latinLnBrk="0">
        <a:lnSpc>
          <a:spcPct val="100000"/>
        </a:lnSpc>
        <a:spcBef>
          <a:spcPts val="750"/>
        </a:spcBef>
        <a:spcAft>
          <a:spcPts val="0"/>
        </a:spcAft>
        <a:buClrTx/>
        <a:buSzPct val="100000"/>
        <a:buFont typeface="Arial"/>
        <a:buChar char="•"/>
        <a:tabLst/>
        <a:defRPr sz="3200" b="0" i="0" u="none" strike="noStrike" cap="none" spc="0" baseline="0">
          <a:solidFill>
            <a:srgbClr val="000000"/>
          </a:solidFill>
          <a:uFillTx/>
          <a:latin typeface="+mn-lt"/>
          <a:ea typeface="+mn-ea"/>
          <a:cs typeface="+mn-cs"/>
          <a:sym typeface="Calibri"/>
        </a:defRPr>
      </a:lvl1pPr>
      <a:lvl2pPr marL="555171" marR="0" indent="-326571" algn="l" defTabSz="457200" rtl="0" latinLnBrk="0">
        <a:lnSpc>
          <a:spcPct val="100000"/>
        </a:lnSpc>
        <a:spcBef>
          <a:spcPts val="750"/>
        </a:spcBef>
        <a:spcAft>
          <a:spcPts val="0"/>
        </a:spcAft>
        <a:buClrTx/>
        <a:buSzPct val="100000"/>
        <a:buFont typeface="Arial"/>
        <a:buChar char="–"/>
        <a:tabLst/>
        <a:defRPr sz="3200" b="0" i="0" u="none" strike="noStrike" cap="none" spc="0" baseline="0">
          <a:solidFill>
            <a:srgbClr val="000000"/>
          </a:solidFill>
          <a:uFillTx/>
          <a:latin typeface="+mn-lt"/>
          <a:ea typeface="+mn-ea"/>
          <a:cs typeface="+mn-cs"/>
          <a:sym typeface="Calibri"/>
        </a:defRPr>
      </a:lvl2pPr>
      <a:lvl3pPr marL="762000" marR="0" indent="-304800" algn="l" defTabSz="457200" rtl="0" latinLnBrk="0">
        <a:lnSpc>
          <a:spcPct val="100000"/>
        </a:lnSpc>
        <a:spcBef>
          <a:spcPts val="750"/>
        </a:spcBef>
        <a:spcAft>
          <a:spcPts val="0"/>
        </a:spcAft>
        <a:buClrTx/>
        <a:buSzPct val="100000"/>
        <a:buFont typeface="Arial"/>
        <a:buChar char="•"/>
        <a:tabLst/>
        <a:defRPr sz="3200" b="0" i="0" u="none" strike="noStrike" cap="none" spc="0" baseline="0">
          <a:solidFill>
            <a:srgbClr val="000000"/>
          </a:solidFill>
          <a:uFillTx/>
          <a:latin typeface="+mn-lt"/>
          <a:ea typeface="+mn-ea"/>
          <a:cs typeface="+mn-cs"/>
          <a:sym typeface="Calibri"/>
        </a:defRPr>
      </a:lvl3pPr>
      <a:lvl4pPr marL="1051560" marR="0" indent="-365760" algn="l" defTabSz="457200" rtl="0" latinLnBrk="0">
        <a:lnSpc>
          <a:spcPct val="100000"/>
        </a:lnSpc>
        <a:spcBef>
          <a:spcPts val="750"/>
        </a:spcBef>
        <a:spcAft>
          <a:spcPts val="0"/>
        </a:spcAft>
        <a:buClrTx/>
        <a:buSzPct val="100000"/>
        <a:buFont typeface="Arial"/>
        <a:buChar char="–"/>
        <a:tabLst/>
        <a:defRPr sz="3200" b="0" i="0" u="none" strike="noStrike" cap="none" spc="0" baseline="0">
          <a:solidFill>
            <a:srgbClr val="000000"/>
          </a:solidFill>
          <a:uFillTx/>
          <a:latin typeface="+mn-lt"/>
          <a:ea typeface="+mn-ea"/>
          <a:cs typeface="+mn-cs"/>
          <a:sym typeface="Calibri"/>
        </a:defRPr>
      </a:lvl4pPr>
      <a:lvl5pPr marL="1280160" marR="0" indent="-365760" algn="l" defTabSz="457200" rtl="0" latinLnBrk="0">
        <a:lnSpc>
          <a:spcPct val="100000"/>
        </a:lnSpc>
        <a:spcBef>
          <a:spcPts val="750"/>
        </a:spcBef>
        <a:spcAft>
          <a:spcPts val="0"/>
        </a:spcAft>
        <a:buClrTx/>
        <a:buSzPct val="100000"/>
        <a:buFont typeface="Arial"/>
        <a:buChar char="»"/>
        <a:tabLst/>
        <a:defRPr sz="3200" b="0" i="0" u="none" strike="noStrike" cap="none" spc="0" baseline="0">
          <a:solidFill>
            <a:srgbClr val="000000"/>
          </a:solidFill>
          <a:uFillTx/>
          <a:latin typeface="+mn-lt"/>
          <a:ea typeface="+mn-ea"/>
          <a:cs typeface="+mn-cs"/>
          <a:sym typeface="Calibri"/>
        </a:defRPr>
      </a:lvl5pPr>
      <a:lvl6pPr marL="1508760" marR="0" indent="-365760" algn="l" defTabSz="457200" rtl="0" latinLnBrk="0">
        <a:lnSpc>
          <a:spcPct val="100000"/>
        </a:lnSpc>
        <a:spcBef>
          <a:spcPts val="750"/>
        </a:spcBef>
        <a:spcAft>
          <a:spcPts val="0"/>
        </a:spcAft>
        <a:buClrTx/>
        <a:buSzPct val="100000"/>
        <a:buFont typeface="Arial"/>
        <a:buChar char="•"/>
        <a:tabLst/>
        <a:defRPr sz="3200" b="0" i="0" u="none" strike="noStrike" cap="none" spc="0" baseline="0">
          <a:solidFill>
            <a:srgbClr val="000000"/>
          </a:solidFill>
          <a:uFillTx/>
          <a:latin typeface="+mn-lt"/>
          <a:ea typeface="+mn-ea"/>
          <a:cs typeface="+mn-cs"/>
          <a:sym typeface="Calibri"/>
        </a:defRPr>
      </a:lvl6pPr>
      <a:lvl7pPr marL="1737360" marR="0" indent="-365760" algn="l" defTabSz="457200" rtl="0" latinLnBrk="0">
        <a:lnSpc>
          <a:spcPct val="100000"/>
        </a:lnSpc>
        <a:spcBef>
          <a:spcPts val="750"/>
        </a:spcBef>
        <a:spcAft>
          <a:spcPts val="0"/>
        </a:spcAft>
        <a:buClrTx/>
        <a:buSzPct val="100000"/>
        <a:buFont typeface="Arial"/>
        <a:buChar char="•"/>
        <a:tabLst/>
        <a:defRPr sz="3200" b="0" i="0" u="none" strike="noStrike" cap="none" spc="0" baseline="0">
          <a:solidFill>
            <a:srgbClr val="000000"/>
          </a:solidFill>
          <a:uFillTx/>
          <a:latin typeface="+mn-lt"/>
          <a:ea typeface="+mn-ea"/>
          <a:cs typeface="+mn-cs"/>
          <a:sym typeface="Calibri"/>
        </a:defRPr>
      </a:lvl7pPr>
      <a:lvl8pPr marL="1965960" marR="0" indent="-365760" algn="l" defTabSz="457200" rtl="0" latinLnBrk="0">
        <a:lnSpc>
          <a:spcPct val="100000"/>
        </a:lnSpc>
        <a:spcBef>
          <a:spcPts val="750"/>
        </a:spcBef>
        <a:spcAft>
          <a:spcPts val="0"/>
        </a:spcAft>
        <a:buClrTx/>
        <a:buSzPct val="100000"/>
        <a:buFont typeface="Arial"/>
        <a:buChar char="•"/>
        <a:tabLst/>
        <a:defRPr sz="3200" b="0" i="0" u="none" strike="noStrike" cap="none" spc="0" baseline="0">
          <a:solidFill>
            <a:srgbClr val="000000"/>
          </a:solidFill>
          <a:uFillTx/>
          <a:latin typeface="+mn-lt"/>
          <a:ea typeface="+mn-ea"/>
          <a:cs typeface="+mn-cs"/>
          <a:sym typeface="Calibri"/>
        </a:defRPr>
      </a:lvl8pPr>
      <a:lvl9pPr marL="2194560" marR="0" indent="-365760" algn="l" defTabSz="457200" rtl="0" latinLnBrk="0">
        <a:lnSpc>
          <a:spcPct val="100000"/>
        </a:lnSpc>
        <a:spcBef>
          <a:spcPts val="750"/>
        </a:spcBef>
        <a:spcAft>
          <a:spcPts val="0"/>
        </a:spcAft>
        <a:buClrTx/>
        <a:buSzPct val="100000"/>
        <a:buFont typeface="Arial"/>
        <a:buChar char="•"/>
        <a:tabLst/>
        <a:defRPr sz="3200" b="0" i="0" u="none" strike="noStrike" cap="none" spc="0" baseline="0">
          <a:solidFill>
            <a:srgbClr val="000000"/>
          </a:solidFill>
          <a:uFillTx/>
          <a:latin typeface="+mn-lt"/>
          <a:ea typeface="+mn-ea"/>
          <a:cs typeface="+mn-cs"/>
          <a:sym typeface="Calibri"/>
        </a:defRPr>
      </a:lvl9pPr>
    </p:bodyStyle>
    <p:otherStyle>
      <a:lvl1pPr marL="0" marR="0" indent="0" algn="l" defTabSz="457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Calibri"/>
        </a:defRPr>
      </a:lvl1pPr>
      <a:lvl2pPr marL="0" marR="0" indent="228600" algn="l" defTabSz="457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Calibri"/>
        </a:defRPr>
      </a:lvl2pPr>
      <a:lvl3pPr marL="0" marR="0" indent="457200" algn="l" defTabSz="457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Calibri"/>
        </a:defRPr>
      </a:lvl3pPr>
      <a:lvl4pPr marL="0" marR="0" indent="685800" algn="l" defTabSz="457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Calibri"/>
        </a:defRPr>
      </a:lvl4pPr>
      <a:lvl5pPr marL="0" marR="0" indent="914400" algn="l" defTabSz="457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Calibri"/>
        </a:defRPr>
      </a:lvl5pPr>
      <a:lvl6pPr marL="0" marR="0" indent="1143000" algn="l" defTabSz="457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Calibri"/>
        </a:defRPr>
      </a:lvl6pPr>
      <a:lvl7pPr marL="0" marR="0" indent="1371600" algn="l" defTabSz="457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Calibri"/>
        </a:defRPr>
      </a:lvl7pPr>
      <a:lvl8pPr marL="0" marR="0" indent="1600200" algn="l" defTabSz="457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Calibri"/>
        </a:defRPr>
      </a:lvl8pPr>
      <a:lvl9pPr marL="0" marR="0" indent="1828800" algn="l" defTabSz="457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9.jpeg"/><Relationship Id="rId1" Type="http://schemas.openxmlformats.org/officeDocument/2006/relationships/slideLayout" Target="../slideLayouts/slideLayout1.xml"/><Relationship Id="rId4" Type="http://schemas.openxmlformats.org/officeDocument/2006/relationships/image" Target="../media/image24.sv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9.jpeg"/><Relationship Id="rId1" Type="http://schemas.openxmlformats.org/officeDocument/2006/relationships/slideLayout" Target="../slideLayouts/slideLayout1.xml"/><Relationship Id="rId4" Type="http://schemas.openxmlformats.org/officeDocument/2006/relationships/image" Target="../media/image24.sv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9.jpeg"/><Relationship Id="rId1" Type="http://schemas.openxmlformats.org/officeDocument/2006/relationships/slideLayout" Target="../slideLayouts/slideLayout1.xml"/><Relationship Id="rId4" Type="http://schemas.openxmlformats.org/officeDocument/2006/relationships/image" Target="../media/image24.sv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9.jpeg"/><Relationship Id="rId1" Type="http://schemas.openxmlformats.org/officeDocument/2006/relationships/slideLayout" Target="../slideLayouts/slideLayout1.xml"/><Relationship Id="rId4" Type="http://schemas.openxmlformats.org/officeDocument/2006/relationships/image" Target="../media/image24.svg"/></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9.jpeg"/><Relationship Id="rId1" Type="http://schemas.openxmlformats.org/officeDocument/2006/relationships/slideLayout" Target="../slideLayouts/slideLayout1.xml"/><Relationship Id="rId5" Type="http://schemas.openxmlformats.org/officeDocument/2006/relationships/image" Target="../media/image27.png"/><Relationship Id="rId4" Type="http://schemas.openxmlformats.org/officeDocument/2006/relationships/image" Target="../media/image26.svg"/></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9.jpeg"/><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9.jpe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1.xm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1.svg"/></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9.jpeg"/><Relationship Id="rId1" Type="http://schemas.openxmlformats.org/officeDocument/2006/relationships/slideLayout" Target="../slideLayouts/slideLayout1.xml"/><Relationship Id="rId4" Type="http://schemas.openxmlformats.org/officeDocument/2006/relationships/image" Target="../media/image32.jpeg"/></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9.jpeg"/><Relationship Id="rId1" Type="http://schemas.openxmlformats.org/officeDocument/2006/relationships/slideLayout" Target="../slideLayouts/slideLayout1.xml"/><Relationship Id="rId4" Type="http://schemas.openxmlformats.org/officeDocument/2006/relationships/image" Target="../media/image35.png"/></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9.jpeg"/><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3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47.png"/></Relationships>
</file>

<file path=ppt/slides/_rels/slide37.xml.rels><?xml version="1.0" encoding="UTF-8" standalone="yes"?>
<Relationships xmlns="http://schemas.openxmlformats.org/package/2006/relationships"><Relationship Id="rId8" Type="http://schemas.openxmlformats.org/officeDocument/2006/relationships/hyperlink" Target="mailto:assistenza-prode@ariaspa.it" TargetMode="External"/><Relationship Id="rId13" Type="http://schemas.openxmlformats.org/officeDocument/2006/relationships/image" Target="../media/image53.svg"/><Relationship Id="rId18" Type="http://schemas.openxmlformats.org/officeDocument/2006/relationships/hyperlink" Target="https://www.cruscottoifl.it/" TargetMode="External"/><Relationship Id="rId3" Type="http://schemas.openxmlformats.org/officeDocument/2006/relationships/slideLayout" Target="../slideLayouts/slideLayout6.xml"/><Relationship Id="rId7" Type="http://schemas.openxmlformats.org/officeDocument/2006/relationships/image" Target="../media/image49.svg"/><Relationship Id="rId12" Type="http://schemas.openxmlformats.org/officeDocument/2006/relationships/image" Target="../media/image52.png"/><Relationship Id="rId17" Type="http://schemas.openxmlformats.org/officeDocument/2006/relationships/image" Target="../media/image55.svg"/><Relationship Id="rId2" Type="http://schemas.openxmlformats.org/officeDocument/2006/relationships/tags" Target="../tags/tag4.xml"/><Relationship Id="rId16" Type="http://schemas.openxmlformats.org/officeDocument/2006/relationships/image" Target="../media/image54.png"/><Relationship Id="rId20" Type="http://schemas.openxmlformats.org/officeDocument/2006/relationships/image" Target="../media/image57.svg"/><Relationship Id="rId1" Type="http://schemas.openxmlformats.org/officeDocument/2006/relationships/vmlDrawing" Target="../drawings/vmlDrawing3.vml"/><Relationship Id="rId6" Type="http://schemas.openxmlformats.org/officeDocument/2006/relationships/image" Target="../media/image48.png"/><Relationship Id="rId11" Type="http://schemas.openxmlformats.org/officeDocument/2006/relationships/hyperlink" Target="mailto:info-siul@ariaspa.it" TargetMode="External"/><Relationship Id="rId5" Type="http://schemas.openxmlformats.org/officeDocument/2006/relationships/image" Target="../media/image20.emf"/><Relationship Id="rId15" Type="http://schemas.openxmlformats.org/officeDocument/2006/relationships/hyperlink" Target="tel:800131151" TargetMode="External"/><Relationship Id="rId10" Type="http://schemas.openxmlformats.org/officeDocument/2006/relationships/image" Target="../media/image51.svg"/><Relationship Id="rId19" Type="http://schemas.openxmlformats.org/officeDocument/2006/relationships/image" Target="../media/image56.png"/><Relationship Id="rId4" Type="http://schemas.openxmlformats.org/officeDocument/2006/relationships/oleObject" Target="../embeddings/oleObject3.bin"/><Relationship Id="rId9" Type="http://schemas.openxmlformats.org/officeDocument/2006/relationships/image" Target="../media/image50.png"/><Relationship Id="rId14" Type="http://schemas.openxmlformats.org/officeDocument/2006/relationships/hyperlink" Target="mailto:bandi@regione.lombardia.it"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9.jpe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slideLayout" Target="../slideLayouts/slideLayout1.xml"/><Relationship Id="rId7" Type="http://schemas.openxmlformats.org/officeDocument/2006/relationships/image" Target="../media/image9.jpeg"/><Relationship Id="rId2" Type="http://schemas.openxmlformats.org/officeDocument/2006/relationships/tags" Target="../tags/tag3.xml"/><Relationship Id="rId1" Type="http://schemas.openxmlformats.org/officeDocument/2006/relationships/vmlDrawing" Target="../drawings/vmlDrawing2.vml"/><Relationship Id="rId6" Type="http://schemas.openxmlformats.org/officeDocument/2006/relationships/image" Target="../media/image20.emf"/><Relationship Id="rId5" Type="http://schemas.openxmlformats.org/officeDocument/2006/relationships/oleObject" Target="../embeddings/oleObject2.bin"/><Relationship Id="rId4" Type="http://schemas.openxmlformats.org/officeDocument/2006/relationships/notesSlide" Target="../notesSlides/notesSlide1.xml"/><Relationship Id="rId9" Type="http://schemas.openxmlformats.org/officeDocument/2006/relationships/image" Target="../media/image22.sv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24.svg"/><Relationship Id="rId5" Type="http://schemas.openxmlformats.org/officeDocument/2006/relationships/image" Target="../media/image23.png"/><Relationship Id="rId4" Type="http://schemas.openxmlformats.org/officeDocument/2006/relationships/hyperlink" Target="https://myanpal.anpal.gov.it/myanpal/"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www.regione.lombardia.it/wps/wcm/connect/5aeb136c-ce89-4090-bf58-b064e877fb5b/Modulo_richiesta_PIN_attivdiretta_EDITABILE.pdf?MOD=AJPERES&amp;CACHEID=ROOTWORKSPACE-5aeb136c-ce89-4090-bf58-b064e877fb5b-nwSDXVL"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p:txBody>
          <a:bodyPr/>
          <a:lstStyle/>
          <a:p>
            <a:br>
              <a:rPr lang="it-IT"/>
            </a:br>
            <a:endParaRPr lang="it-IT"/>
          </a:p>
        </p:txBody>
      </p:sp>
      <p:sp>
        <p:nvSpPr>
          <p:cNvPr id="2" name="CasellaDiTesto 1"/>
          <p:cNvSpPr txBox="1"/>
          <p:nvPr/>
        </p:nvSpPr>
        <p:spPr>
          <a:xfrm>
            <a:off x="0" y="4498056"/>
            <a:ext cx="12192000" cy="507831"/>
          </a:xfrm>
          <a:prstGeom prst="rect">
            <a:avLst/>
          </a:prstGeom>
          <a:noFill/>
        </p:spPr>
        <p:txBody>
          <a:bodyPr wrap="square" rtlCol="0">
            <a:spAutoFit/>
          </a:bodyPr>
          <a:lstStyle/>
          <a:p>
            <a:pPr algn="ctr"/>
            <a:r>
              <a:rPr lang="it-IT" sz="2700">
                <a:latin typeface="Trebuchet MS" panose="020B0603020202020204" pitchFamily="34" charset="0"/>
              </a:rPr>
              <a:t>Milano, 10 maggio 2021</a:t>
            </a:r>
          </a:p>
        </p:txBody>
      </p:sp>
      <p:sp>
        <p:nvSpPr>
          <p:cNvPr id="5" name="Rettangolo 4"/>
          <p:cNvSpPr/>
          <p:nvPr/>
        </p:nvSpPr>
        <p:spPr>
          <a:xfrm>
            <a:off x="862586" y="7492462"/>
            <a:ext cx="2364122" cy="798778"/>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4800">
              <a:solidFill>
                <a:srgbClr val="000000"/>
              </a:solidFill>
            </a:endParaRPr>
          </a:p>
        </p:txBody>
      </p:sp>
      <p:sp>
        <p:nvSpPr>
          <p:cNvPr id="6" name="CasellaDiTesto 5"/>
          <p:cNvSpPr txBox="1"/>
          <p:nvPr/>
        </p:nvSpPr>
        <p:spPr>
          <a:xfrm>
            <a:off x="862586" y="7665462"/>
            <a:ext cx="2364122" cy="420756"/>
          </a:xfrm>
          <a:prstGeom prst="rect">
            <a:avLst/>
          </a:prstGeom>
          <a:noFill/>
        </p:spPr>
        <p:txBody>
          <a:bodyPr wrap="square" rtlCol="0">
            <a:spAutoFit/>
          </a:bodyPr>
          <a:lstStyle/>
          <a:p>
            <a:pPr algn="ctr"/>
            <a:r>
              <a:rPr lang="it-IT" sz="2134">
                <a:solidFill>
                  <a:schemeClr val="bg1">
                    <a:lumMod val="50000"/>
                  </a:schemeClr>
                </a:solidFill>
                <a:latin typeface="Helvetica"/>
                <a:cs typeface="Helvetica"/>
              </a:rPr>
              <a:t>LOGO R1</a:t>
            </a:r>
          </a:p>
        </p:txBody>
      </p:sp>
      <p:sp>
        <p:nvSpPr>
          <p:cNvPr id="7" name="Rettangolo 6"/>
          <p:cNvSpPr/>
          <p:nvPr/>
        </p:nvSpPr>
        <p:spPr>
          <a:xfrm>
            <a:off x="1065786" y="7695662"/>
            <a:ext cx="2364122" cy="798778"/>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4800">
              <a:solidFill>
                <a:srgbClr val="000000"/>
              </a:solidFill>
            </a:endParaRPr>
          </a:p>
        </p:txBody>
      </p:sp>
      <p:sp>
        <p:nvSpPr>
          <p:cNvPr id="8" name="CasellaDiTesto 7"/>
          <p:cNvSpPr txBox="1"/>
          <p:nvPr/>
        </p:nvSpPr>
        <p:spPr>
          <a:xfrm>
            <a:off x="1065786" y="7868662"/>
            <a:ext cx="2364122" cy="420756"/>
          </a:xfrm>
          <a:prstGeom prst="rect">
            <a:avLst/>
          </a:prstGeom>
          <a:noFill/>
        </p:spPr>
        <p:txBody>
          <a:bodyPr wrap="square" rtlCol="0">
            <a:spAutoFit/>
          </a:bodyPr>
          <a:lstStyle/>
          <a:p>
            <a:pPr algn="ctr"/>
            <a:r>
              <a:rPr lang="it-IT" sz="2134">
                <a:solidFill>
                  <a:schemeClr val="bg1">
                    <a:lumMod val="50000"/>
                  </a:schemeClr>
                </a:solidFill>
                <a:latin typeface="Helvetica"/>
                <a:cs typeface="Helvetica"/>
              </a:rPr>
              <a:t>LOGO R1</a:t>
            </a:r>
          </a:p>
        </p:txBody>
      </p:sp>
      <p:sp>
        <p:nvSpPr>
          <p:cNvPr id="9" name="Rettangolo 8"/>
          <p:cNvSpPr/>
          <p:nvPr/>
        </p:nvSpPr>
        <p:spPr>
          <a:xfrm>
            <a:off x="1268986" y="7898862"/>
            <a:ext cx="2364122" cy="798778"/>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4800">
              <a:solidFill>
                <a:srgbClr val="000000"/>
              </a:solidFill>
            </a:endParaRPr>
          </a:p>
        </p:txBody>
      </p:sp>
      <p:sp>
        <p:nvSpPr>
          <p:cNvPr id="10" name="CasellaDiTesto 9"/>
          <p:cNvSpPr txBox="1"/>
          <p:nvPr/>
        </p:nvSpPr>
        <p:spPr>
          <a:xfrm>
            <a:off x="1268986" y="8071862"/>
            <a:ext cx="2364122" cy="420756"/>
          </a:xfrm>
          <a:prstGeom prst="rect">
            <a:avLst/>
          </a:prstGeom>
          <a:noFill/>
        </p:spPr>
        <p:txBody>
          <a:bodyPr wrap="square" rtlCol="0">
            <a:spAutoFit/>
          </a:bodyPr>
          <a:lstStyle/>
          <a:p>
            <a:pPr algn="ctr"/>
            <a:r>
              <a:rPr lang="it-IT" sz="2134">
                <a:solidFill>
                  <a:schemeClr val="bg1">
                    <a:lumMod val="50000"/>
                  </a:schemeClr>
                </a:solidFill>
                <a:latin typeface="Helvetica"/>
                <a:cs typeface="Helvetica"/>
              </a:rPr>
              <a:t>LOGO R1</a:t>
            </a:r>
          </a:p>
        </p:txBody>
      </p:sp>
      <p:sp>
        <p:nvSpPr>
          <p:cNvPr id="12" name="Rettangolo 11"/>
          <p:cNvSpPr/>
          <p:nvPr/>
        </p:nvSpPr>
        <p:spPr>
          <a:xfrm>
            <a:off x="1472186" y="8102062"/>
            <a:ext cx="2364122" cy="798778"/>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4800">
              <a:solidFill>
                <a:srgbClr val="000000"/>
              </a:solidFill>
            </a:endParaRPr>
          </a:p>
        </p:txBody>
      </p:sp>
      <p:sp>
        <p:nvSpPr>
          <p:cNvPr id="13" name="Rettangolo 12"/>
          <p:cNvSpPr/>
          <p:nvPr/>
        </p:nvSpPr>
        <p:spPr>
          <a:xfrm>
            <a:off x="1675386" y="8305262"/>
            <a:ext cx="2364122" cy="798778"/>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4800">
              <a:solidFill>
                <a:srgbClr val="000000"/>
              </a:solidFill>
            </a:endParaRPr>
          </a:p>
        </p:txBody>
      </p:sp>
      <p:sp>
        <p:nvSpPr>
          <p:cNvPr id="14" name="TextBox 2">
            <a:extLst>
              <a:ext uri="{FF2B5EF4-FFF2-40B4-BE49-F238E27FC236}">
                <a16:creationId xmlns:a16="http://schemas.microsoft.com/office/drawing/2014/main" id="{19E812E4-4FC9-468A-9763-385B95F5D2EA}"/>
              </a:ext>
            </a:extLst>
          </p:cNvPr>
          <p:cNvSpPr txBox="1"/>
          <p:nvPr/>
        </p:nvSpPr>
        <p:spPr>
          <a:xfrm>
            <a:off x="646044" y="2423564"/>
            <a:ext cx="10903226" cy="646331"/>
          </a:xfrm>
          <a:prstGeom prst="rect">
            <a:avLst/>
          </a:prstGeom>
          <a:ln w="25400">
            <a:miter lim="400000"/>
          </a:ln>
          <a:extLst>
            <a:ext uri="{C572A759-6A51-4108-AA02-DFA0A04FC94B}">
              <ma14:wrappingTextBoxFlag xmlns:ma14="http://schemas.microsoft.com/office/mac/drawingml/2011/main" xmlns="" val="1"/>
            </a:ext>
          </a:extLst>
        </p:spPr>
        <p:txBody>
          <a:bodyPr wrap="square" tIns="45720" bIns="45720">
            <a:spAutoFit/>
          </a:bodyPr>
          <a:lstStyle/>
          <a:p>
            <a:pPr algn="ctr">
              <a:defRPr sz="3200">
                <a:solidFill>
                  <a:srgbClr val="404040"/>
                </a:solidFill>
                <a:latin typeface="Titillium Web"/>
                <a:ea typeface="Titillium Web"/>
                <a:cs typeface="Titillium Web"/>
                <a:sym typeface="Titillium Web"/>
              </a:defRPr>
            </a:pPr>
            <a:r>
              <a:rPr lang="it-IT" sz="3600" b="1" dirty="0">
                <a:solidFill>
                  <a:srgbClr val="2D7B39"/>
                </a:solidFill>
                <a:latin typeface="Trebuchet MS" panose="020B0603020202020204" pitchFamily="34" charset="0"/>
                <a:ea typeface="Titillium Web" charset="0"/>
                <a:cs typeface="Titillium Web" charset="0"/>
              </a:rPr>
              <a:t>GG fase II – Linea dispersione scolastica</a:t>
            </a:r>
          </a:p>
        </p:txBody>
      </p:sp>
      <p:sp>
        <p:nvSpPr>
          <p:cNvPr id="15" name="CasellaDiTesto 4">
            <a:extLst>
              <a:ext uri="{FF2B5EF4-FFF2-40B4-BE49-F238E27FC236}">
                <a16:creationId xmlns:a16="http://schemas.microsoft.com/office/drawing/2014/main" id="{D462F528-E604-42C0-B113-8B3FCCA8769E}"/>
              </a:ext>
            </a:extLst>
          </p:cNvPr>
          <p:cNvSpPr txBox="1"/>
          <p:nvPr/>
        </p:nvSpPr>
        <p:spPr>
          <a:xfrm>
            <a:off x="2109272" y="3290501"/>
            <a:ext cx="7973457" cy="276999"/>
          </a:xfrm>
          <a:prstGeom prst="rect">
            <a:avLst/>
          </a:prstGeom>
          <a:ln w="25400">
            <a:miter lim="400000"/>
          </a:ln>
          <a:extLst>
            <a:ext uri="{C572A759-6A51-4108-AA02-DFA0A04FC94B}">
              <ma14:wrappingTextBoxFlag xmlns:ma14="http://schemas.microsoft.com/office/mac/drawingml/2011/main" xmlns="" val="1"/>
            </a:ext>
          </a:extLst>
        </p:spPr>
        <p:txBody>
          <a:bodyPr tIns="45720" bIns="45720">
            <a:spAutoFit/>
          </a:bodyPr>
          <a:lstStyle>
            <a:lvl1pPr>
              <a:defRPr sz="2400">
                <a:solidFill>
                  <a:srgbClr val="595959"/>
                </a:solidFill>
                <a:latin typeface="Titillium Web"/>
                <a:ea typeface="Titillium Web"/>
                <a:cs typeface="Titillium Web"/>
                <a:sym typeface="Titillium Web"/>
              </a:defRPr>
            </a:lvl1pPr>
          </a:lstStyle>
          <a:p>
            <a:pPr algn="ctr"/>
            <a:endParaRPr sz="1200"/>
          </a:p>
        </p:txBody>
      </p:sp>
      <p:sp>
        <p:nvSpPr>
          <p:cNvPr id="17" name="TextBox 16">
            <a:extLst>
              <a:ext uri="{FF2B5EF4-FFF2-40B4-BE49-F238E27FC236}">
                <a16:creationId xmlns:a16="http://schemas.microsoft.com/office/drawing/2014/main" id="{7BD5976A-C535-458B-90A1-2CEE5D91FC36}"/>
              </a:ext>
            </a:extLst>
          </p:cNvPr>
          <p:cNvSpPr txBox="1"/>
          <p:nvPr/>
        </p:nvSpPr>
        <p:spPr>
          <a:xfrm>
            <a:off x="2803823" y="3769373"/>
            <a:ext cx="6677802" cy="492440"/>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lvl="0" defTabSz="1828800" hangingPunct="0">
              <a:defRPr/>
            </a:pPr>
            <a:r>
              <a:rPr lang="it-IT" sz="2000" b="1">
                <a:solidFill>
                  <a:srgbClr val="357943"/>
                </a:solidFill>
                <a:latin typeface="Trebuchet MS" panose="020B0603020202020204" pitchFamily="34" charset="0"/>
                <a:sym typeface="Calibri"/>
              </a:rPr>
              <a:t>Procedura di comunicazione di avvio delle politiche</a:t>
            </a:r>
            <a:endParaRPr kumimoji="0" lang="it-IT" sz="2000" b="1" u="none" strike="noStrike" kern="1200" cap="none" spc="0" normalizeH="0" baseline="0" noProof="0">
              <a:ln>
                <a:noFill/>
              </a:ln>
              <a:solidFill>
                <a:srgbClr val="357943"/>
              </a:solidFill>
              <a:effectLst/>
              <a:uLnTx/>
              <a:uFillTx/>
              <a:latin typeface="Trebuchet MS" panose="020B0603020202020204" pitchFamily="34" charset="0"/>
              <a:cs typeface="Calibri"/>
              <a:sym typeface="Calibri"/>
            </a:endParaRPr>
          </a:p>
        </p:txBody>
      </p:sp>
    </p:spTree>
    <p:extLst>
      <p:ext uri="{BB962C8B-B14F-4D97-AF65-F5344CB8AC3E}">
        <p14:creationId xmlns:p14="http://schemas.microsoft.com/office/powerpoint/2010/main" val="8504545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2D8E0C8-5311-4D05-811D-9293E834B0F7}"/>
              </a:ext>
            </a:extLst>
          </p:cNvPr>
          <p:cNvSpPr>
            <a:spLocks noChangeArrowheads="1"/>
          </p:cNvSpPr>
          <p:nvPr/>
        </p:nvSpPr>
        <p:spPr bwMode="auto">
          <a:xfrm>
            <a:off x="0" y="-47282"/>
            <a:ext cx="92398"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5720" tIns="22860" rIns="45720" bIns="22860" numCol="1" anchor="ctr" anchorCtr="0" compatLnSpc="1">
            <a:prstTxWarp prst="textNoShape">
              <a:avLst/>
            </a:prstTxWarp>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srgbClr val="000000"/>
              </a:solidFill>
              <a:effectLst/>
              <a:uLnTx/>
              <a:uFillTx/>
              <a:latin typeface="Calibri"/>
              <a:cs typeface="Calibri"/>
              <a:sym typeface="Calibri"/>
            </a:endParaRPr>
          </a:p>
        </p:txBody>
      </p:sp>
      <p:pic>
        <p:nvPicPr>
          <p:cNvPr id="2049" name="Picture 1" descr="Logo_Ariaspa">
            <a:extLst>
              <a:ext uri="{FF2B5EF4-FFF2-40B4-BE49-F238E27FC236}">
                <a16:creationId xmlns:a16="http://schemas.microsoft.com/office/drawing/2014/main" id="{70350E6A-AF05-499B-81C1-B68FBDE3C536}"/>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54221" y="5921473"/>
            <a:ext cx="1380936" cy="544089"/>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28EA27A9-BF2C-4CF3-95CA-A711D06573D2}"/>
              </a:ext>
            </a:extLst>
          </p:cNvPr>
          <p:cNvSpPr txBox="1"/>
          <p:nvPr/>
        </p:nvSpPr>
        <p:spPr>
          <a:xfrm>
            <a:off x="354221" y="216000"/>
            <a:ext cx="11483558"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defTabSz="1828800" hangingPunct="0"/>
            <a:r>
              <a:rPr lang="en-US" sz="2800" b="1" dirty="0">
                <a:solidFill>
                  <a:srgbClr val="297A38"/>
                </a:solidFill>
                <a:latin typeface="Trebuchet MS" panose="020B0603020202020204" pitchFamily="34" charset="0"/>
                <a:sym typeface="Calibri"/>
              </a:rPr>
              <a:t>Fase II – </a:t>
            </a:r>
            <a:r>
              <a:rPr lang="en-US" sz="2800" b="1" dirty="0" err="1">
                <a:solidFill>
                  <a:srgbClr val="297A38"/>
                </a:solidFill>
                <a:latin typeface="Trebuchet MS" panose="020B0603020202020204" pitchFamily="34" charset="0"/>
                <a:sym typeface="Calibri"/>
              </a:rPr>
              <a:t>Erogazione</a:t>
            </a:r>
            <a:r>
              <a:rPr lang="en-US" sz="2800" b="1" dirty="0">
                <a:solidFill>
                  <a:srgbClr val="297A38"/>
                </a:solidFill>
                <a:latin typeface="Trebuchet MS" panose="020B0603020202020204" pitchFamily="34" charset="0"/>
                <a:sym typeface="Calibri"/>
              </a:rPr>
              <a:t> </a:t>
            </a:r>
            <a:r>
              <a:rPr lang="en-US" sz="2800" b="1" dirty="0" err="1">
                <a:solidFill>
                  <a:srgbClr val="297A38"/>
                </a:solidFill>
                <a:latin typeface="Trebuchet MS" panose="020B0603020202020204" pitchFamily="34" charset="0"/>
                <a:sym typeface="Calibri"/>
              </a:rPr>
              <a:t>degli</a:t>
            </a:r>
            <a:r>
              <a:rPr lang="en-US" sz="2800" b="1" dirty="0">
                <a:solidFill>
                  <a:srgbClr val="297A38"/>
                </a:solidFill>
                <a:latin typeface="Trebuchet MS" panose="020B0603020202020204" pitchFamily="34" charset="0"/>
                <a:sym typeface="Calibri"/>
              </a:rPr>
              <a:t> </a:t>
            </a:r>
            <a:r>
              <a:rPr lang="en-US" sz="2800" b="1" dirty="0" err="1">
                <a:solidFill>
                  <a:srgbClr val="297A38"/>
                </a:solidFill>
                <a:latin typeface="Trebuchet MS" panose="020B0603020202020204" pitchFamily="34" charset="0"/>
                <a:sym typeface="Calibri"/>
              </a:rPr>
              <a:t>altri</a:t>
            </a:r>
            <a:r>
              <a:rPr lang="en-US" sz="2800" b="1" dirty="0">
                <a:solidFill>
                  <a:srgbClr val="297A38"/>
                </a:solidFill>
                <a:latin typeface="Trebuchet MS" panose="020B0603020202020204" pitchFamily="34" charset="0"/>
                <a:sym typeface="Calibri"/>
              </a:rPr>
              <a:t> </a:t>
            </a:r>
            <a:r>
              <a:rPr lang="en-US" sz="2800" b="1" dirty="0" err="1">
                <a:solidFill>
                  <a:srgbClr val="297A38"/>
                </a:solidFill>
                <a:latin typeface="Trebuchet MS" panose="020B0603020202020204" pitchFamily="34" charset="0"/>
                <a:sym typeface="Calibri"/>
              </a:rPr>
              <a:t>servizi</a:t>
            </a:r>
            <a:r>
              <a:rPr lang="en-US" sz="2800" b="1" dirty="0">
                <a:solidFill>
                  <a:srgbClr val="297A38"/>
                </a:solidFill>
                <a:latin typeface="Trebuchet MS" panose="020B0603020202020204" pitchFamily="34" charset="0"/>
                <a:sym typeface="Calibri"/>
              </a:rPr>
              <a:t> al </a:t>
            </a:r>
            <a:r>
              <a:rPr lang="en-US" sz="2800" b="1" dirty="0" err="1">
                <a:solidFill>
                  <a:srgbClr val="297A38"/>
                </a:solidFill>
                <a:latin typeface="Trebuchet MS" panose="020B0603020202020204" pitchFamily="34" charset="0"/>
                <a:sym typeface="Calibri"/>
              </a:rPr>
              <a:t>lavoro</a:t>
            </a:r>
            <a:endParaRPr kumimoji="0" lang="en-US" sz="2800" i="0" u="none" strike="noStrike" cap="none" spc="0" normalizeH="0" baseline="0" dirty="0">
              <a:ln>
                <a:noFill/>
              </a:ln>
              <a:solidFill>
                <a:srgbClr val="297A38"/>
              </a:solidFill>
              <a:effectLst/>
              <a:uFillTx/>
              <a:latin typeface="Trebuchet MS" panose="020B0603020202020204" pitchFamily="34" charset="0"/>
              <a:sym typeface="Calibri"/>
            </a:endParaRPr>
          </a:p>
        </p:txBody>
      </p:sp>
      <p:grpSp>
        <p:nvGrpSpPr>
          <p:cNvPr id="39" name="Group 38">
            <a:extLst>
              <a:ext uri="{FF2B5EF4-FFF2-40B4-BE49-F238E27FC236}">
                <a16:creationId xmlns:a16="http://schemas.microsoft.com/office/drawing/2014/main" id="{40A7B4C8-DE48-41C6-ACB9-2B7A10C460FC}"/>
              </a:ext>
            </a:extLst>
          </p:cNvPr>
          <p:cNvGrpSpPr/>
          <p:nvPr/>
        </p:nvGrpSpPr>
        <p:grpSpPr>
          <a:xfrm>
            <a:off x="826816" y="3189760"/>
            <a:ext cx="10538368" cy="1143320"/>
            <a:chOff x="826816" y="1274630"/>
            <a:chExt cx="10538368" cy="1195819"/>
          </a:xfrm>
        </p:grpSpPr>
        <p:sp>
          <p:nvSpPr>
            <p:cNvPr id="40" name="Content Placeholder 2">
              <a:extLst>
                <a:ext uri="{FF2B5EF4-FFF2-40B4-BE49-F238E27FC236}">
                  <a16:creationId xmlns:a16="http://schemas.microsoft.com/office/drawing/2014/main" id="{B09B7869-CA90-4F0F-B093-CEAB92ECBC56}"/>
                </a:ext>
              </a:extLst>
            </p:cNvPr>
            <p:cNvSpPr txBox="1">
              <a:spLocks/>
            </p:cNvSpPr>
            <p:nvPr/>
          </p:nvSpPr>
          <p:spPr>
            <a:xfrm>
              <a:off x="1805980" y="1274630"/>
              <a:ext cx="9559204" cy="1195819"/>
            </a:xfrm>
            <a:prstGeom prst="rect">
              <a:avLst/>
            </a:prstGeom>
            <a:ln w="12700">
              <a:noFill/>
            </a:ln>
          </p:spPr>
          <p:txBody>
            <a:bodyPr wrap="square" lIns="0" tIns="67500" rIns="0" bIns="67500" anchor="ctr"/>
            <a:lstStyle>
              <a:lvl1pPr marL="0" indent="0" algn="l" defTabSz="914400" rtl="0" eaLnBrk="1" latinLnBrk="0" hangingPunct="1">
                <a:spcBef>
                  <a:spcPts val="1500"/>
                </a:spcBef>
                <a:buFontTx/>
                <a:buNone/>
                <a:defRPr sz="1400" kern="1200">
                  <a:solidFill>
                    <a:schemeClr val="tx1"/>
                  </a:solidFill>
                  <a:latin typeface="Arial" pitchFamily="34" charset="0"/>
                  <a:ea typeface="+mn-ea"/>
                  <a:cs typeface="Arial" pitchFamily="34" charset="0"/>
                </a:defRPr>
              </a:lvl1pPr>
              <a:lvl2pPr marL="270000" indent="-268288" algn="l" defTabSz="914400" rtl="0" eaLnBrk="1" latinLnBrk="0" hangingPunct="1">
                <a:spcBef>
                  <a:spcPts val="1000"/>
                </a:spcBef>
                <a:buClr>
                  <a:schemeClr val="tx1"/>
                </a:buClr>
                <a:buFont typeface="Wingdings" pitchFamily="2" charset="2"/>
                <a:buChar char="n"/>
                <a:defRPr sz="1400" kern="1200">
                  <a:solidFill>
                    <a:schemeClr val="tx1"/>
                  </a:solidFill>
                  <a:latin typeface="Arial" pitchFamily="34" charset="0"/>
                  <a:ea typeface="+mn-ea"/>
                  <a:cs typeface="Arial" pitchFamily="34" charset="0"/>
                </a:defRPr>
              </a:lvl2pPr>
              <a:lvl3pPr marL="540000" indent="-268288" algn="l" defTabSz="914400" rtl="0" eaLnBrk="1" latinLnBrk="0" hangingPunct="1">
                <a:spcBef>
                  <a:spcPts val="500"/>
                </a:spcBef>
                <a:buClr>
                  <a:schemeClr val="tx1"/>
                </a:buClr>
                <a:buFont typeface="Arial" pitchFamily="34" charset="0"/>
                <a:buChar char="–"/>
                <a:defRPr sz="1400" kern="1200">
                  <a:solidFill>
                    <a:schemeClr val="tx1"/>
                  </a:solidFill>
                  <a:latin typeface="Arial" pitchFamily="34" charset="0"/>
                  <a:ea typeface="+mn-ea"/>
                  <a:cs typeface="Arial" pitchFamily="34" charset="0"/>
                </a:defRPr>
              </a:lvl3pPr>
              <a:lvl4pPr marL="810000" indent="-270000" algn="l" defTabSz="914400" rtl="0" eaLnBrk="1" latinLnBrk="0" hangingPunct="1">
                <a:spcBef>
                  <a:spcPts val="500"/>
                </a:spcBef>
                <a:buFont typeface="Arial" pitchFamily="34" charset="0"/>
                <a:buChar char="–"/>
                <a:defRPr sz="1400" kern="1200">
                  <a:solidFill>
                    <a:schemeClr val="tx1"/>
                  </a:solidFill>
                  <a:latin typeface="Arial" pitchFamily="34" charset="0"/>
                  <a:ea typeface="+mn-ea"/>
                  <a:cs typeface="Arial" pitchFamily="34" charset="0"/>
                </a:defRPr>
              </a:lvl4pPr>
              <a:lvl5pPr marL="810000" indent="0" algn="l" defTabSz="914400" rtl="0" eaLnBrk="1" latinLnBrk="0" hangingPunct="1">
                <a:spcBef>
                  <a:spcPts val="500"/>
                </a:spcBef>
                <a:buFontTx/>
                <a:buNone/>
                <a:defRPr sz="14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712" lvl="1" indent="0">
                <a:buClr>
                  <a:schemeClr val="accent1"/>
                </a:buClr>
                <a:buNone/>
              </a:pPr>
              <a:r>
                <a:rPr lang="en-US" sz="1800" b="1" dirty="0" err="1">
                  <a:solidFill>
                    <a:srgbClr val="297A38"/>
                  </a:solidFill>
                  <a:latin typeface="Trebuchet MS" panose="020B0603020202020204" pitchFamily="34" charset="0"/>
                </a:rPr>
                <a:t>Avvio</a:t>
              </a:r>
              <a:r>
                <a:rPr lang="en-US" sz="1800" b="1" dirty="0">
                  <a:solidFill>
                    <a:srgbClr val="297A38"/>
                  </a:solidFill>
                  <a:latin typeface="Trebuchet MS" panose="020B0603020202020204" pitchFamily="34" charset="0"/>
                </a:rPr>
                <a:t> ed </a:t>
              </a:r>
              <a:r>
                <a:rPr lang="en-US" sz="1800" b="1" dirty="0" err="1">
                  <a:solidFill>
                    <a:srgbClr val="297A38"/>
                  </a:solidFill>
                  <a:latin typeface="Trebuchet MS" panose="020B0603020202020204" pitchFamily="34" charset="0"/>
                </a:rPr>
                <a:t>erogazione</a:t>
              </a:r>
              <a:r>
                <a:rPr lang="en-US" sz="1800" b="1" dirty="0">
                  <a:solidFill>
                    <a:srgbClr val="297A38"/>
                  </a:solidFill>
                  <a:latin typeface="Trebuchet MS" panose="020B0603020202020204" pitchFamily="34" charset="0"/>
                </a:rPr>
                <a:t> </a:t>
              </a:r>
              <a:r>
                <a:rPr lang="en-US" sz="1800" b="1" dirty="0" err="1">
                  <a:solidFill>
                    <a:srgbClr val="297A38"/>
                  </a:solidFill>
                  <a:latin typeface="Trebuchet MS" panose="020B0603020202020204" pitchFamily="34" charset="0"/>
                </a:rPr>
                <a:t>dei</a:t>
              </a:r>
              <a:r>
                <a:rPr lang="en-US" sz="1800" b="1" dirty="0">
                  <a:solidFill>
                    <a:srgbClr val="297A38"/>
                  </a:solidFill>
                  <a:latin typeface="Trebuchet MS" panose="020B0603020202020204" pitchFamily="34" charset="0"/>
                </a:rPr>
                <a:t> </a:t>
              </a:r>
              <a:r>
                <a:rPr lang="en-US" sz="1800" b="1" dirty="0" err="1">
                  <a:solidFill>
                    <a:srgbClr val="297A38"/>
                  </a:solidFill>
                  <a:latin typeface="Trebuchet MS" panose="020B0603020202020204" pitchFamily="34" charset="0"/>
                </a:rPr>
                <a:t>servizi</a:t>
              </a:r>
              <a:r>
                <a:rPr lang="en-US" sz="1800" b="1" dirty="0">
                  <a:solidFill>
                    <a:srgbClr val="297A38"/>
                  </a:solidFill>
                  <a:latin typeface="Trebuchet MS" panose="020B0603020202020204" pitchFamily="34" charset="0"/>
                </a:rPr>
                <a:t> al </a:t>
              </a:r>
              <a:r>
                <a:rPr lang="en-US" sz="1800" b="1" dirty="0" err="1">
                  <a:solidFill>
                    <a:srgbClr val="297A38"/>
                  </a:solidFill>
                  <a:latin typeface="Trebuchet MS" panose="020B0603020202020204" pitchFamily="34" charset="0"/>
                </a:rPr>
                <a:t>lavoro</a:t>
              </a:r>
              <a:endParaRPr lang="en-US" sz="1800" b="1" dirty="0">
                <a:solidFill>
                  <a:srgbClr val="297A38"/>
                </a:solidFill>
                <a:latin typeface="Trebuchet MS" panose="020B0603020202020204" pitchFamily="34" charset="0"/>
              </a:endParaRPr>
            </a:p>
            <a:p>
              <a:pPr marL="285750" indent="-285750">
                <a:spcBef>
                  <a:spcPts val="600"/>
                </a:spcBef>
                <a:buClr>
                  <a:srgbClr val="357943"/>
                </a:buClr>
                <a:buFont typeface="Wingdings" panose="05000000000000000000" pitchFamily="2" charset="2"/>
                <a:buChar char=""/>
              </a:pPr>
              <a:r>
                <a:rPr lang="it-IT" dirty="0">
                  <a:latin typeface="Trebuchet MS" panose="020B0603020202020204" pitchFamily="34" charset="0"/>
                </a:rPr>
                <a:t>L’</a:t>
              </a:r>
              <a:r>
                <a:rPr lang="it-IT" b="1" dirty="0">
                  <a:solidFill>
                    <a:srgbClr val="357943"/>
                  </a:solidFill>
                  <a:latin typeface="Trebuchet MS" panose="020B0603020202020204" pitchFamily="34" charset="0"/>
                </a:rPr>
                <a:t>ENTE ACCREDITATO AL LAVORO </a:t>
              </a:r>
              <a:r>
                <a:rPr lang="it-IT" dirty="0">
                  <a:latin typeface="Trebuchet MS" panose="020B0603020202020204" pitchFamily="34" charset="0"/>
                </a:rPr>
                <a:t>avvia i </a:t>
              </a:r>
              <a:r>
                <a:rPr lang="it-IT" b="1" dirty="0">
                  <a:solidFill>
                    <a:srgbClr val="357943"/>
                  </a:solidFill>
                  <a:latin typeface="Trebuchet MS" panose="020B0603020202020204" pitchFamily="34" charset="0"/>
                </a:rPr>
                <a:t>SERVIZI AL LAVORO</a:t>
              </a:r>
              <a:r>
                <a:rPr lang="it-IT" dirty="0">
                  <a:solidFill>
                    <a:srgbClr val="357943"/>
                  </a:solidFill>
                  <a:latin typeface="Trebuchet MS" panose="020B0603020202020204" pitchFamily="34" charset="0"/>
                </a:rPr>
                <a:t> </a:t>
              </a:r>
              <a:r>
                <a:rPr lang="it-IT" dirty="0">
                  <a:latin typeface="Trebuchet MS" panose="020B0603020202020204" pitchFamily="34" charset="0"/>
                </a:rPr>
                <a:t>erogati dall’</a:t>
              </a:r>
              <a:r>
                <a:rPr lang="it-IT" b="1" dirty="0">
                  <a:solidFill>
                    <a:srgbClr val="357943"/>
                  </a:solidFill>
                  <a:latin typeface="Trebuchet MS" panose="020B0603020202020204" pitchFamily="34" charset="0"/>
                </a:rPr>
                <a:t>ISTITUTO FORMATIVO/PROFESSIONALE</a:t>
              </a:r>
              <a:r>
                <a:rPr lang="it-IT" dirty="0">
                  <a:latin typeface="Trebuchet MS" panose="020B0603020202020204" pitchFamily="34" charset="0"/>
                </a:rPr>
                <a:t>.</a:t>
              </a:r>
            </a:p>
          </p:txBody>
        </p:sp>
        <p:grpSp>
          <p:nvGrpSpPr>
            <p:cNvPr id="41" name="Group 40">
              <a:extLst>
                <a:ext uri="{FF2B5EF4-FFF2-40B4-BE49-F238E27FC236}">
                  <a16:creationId xmlns:a16="http://schemas.microsoft.com/office/drawing/2014/main" id="{ADBB5585-58BC-4F6D-AF05-28BF4683AD3E}"/>
                </a:ext>
              </a:extLst>
            </p:cNvPr>
            <p:cNvGrpSpPr>
              <a:grpSpLocks noChangeAspect="1"/>
            </p:cNvGrpSpPr>
            <p:nvPr/>
          </p:nvGrpSpPr>
          <p:grpSpPr>
            <a:xfrm>
              <a:off x="826816" y="1600373"/>
              <a:ext cx="545616" cy="427528"/>
              <a:chOff x="381000" y="2029592"/>
              <a:chExt cx="560515" cy="439200"/>
            </a:xfrm>
          </p:grpSpPr>
          <p:sp>
            <p:nvSpPr>
              <p:cNvPr id="42" name="Rectangle 41">
                <a:extLst>
                  <a:ext uri="{FF2B5EF4-FFF2-40B4-BE49-F238E27FC236}">
                    <a16:creationId xmlns:a16="http://schemas.microsoft.com/office/drawing/2014/main" id="{D19EEC49-BC0A-4507-B513-A414C8C373A3}"/>
                  </a:ext>
                </a:extLst>
              </p:cNvPr>
              <p:cNvSpPr/>
              <p:nvPr/>
            </p:nvSpPr>
            <p:spPr>
              <a:xfrm>
                <a:off x="442072" y="2029749"/>
                <a:ext cx="499443" cy="438884"/>
              </a:xfrm>
              <a:prstGeom prst="rect">
                <a:avLst/>
              </a:prstGeom>
              <a:solidFill>
                <a:schemeClr val="accent3">
                  <a:lumMod val="20000"/>
                  <a:lumOff val="80000"/>
                </a:schemeClr>
              </a:solidFill>
              <a:ln>
                <a:solidFill>
                  <a:srgbClr val="357943"/>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b="1">
                    <a:solidFill>
                      <a:srgbClr val="357943"/>
                    </a:solidFill>
                    <a:latin typeface="+mj-lt"/>
                  </a:rPr>
                  <a:t>1</a:t>
                </a:r>
              </a:p>
            </p:txBody>
          </p:sp>
          <p:sp>
            <p:nvSpPr>
              <p:cNvPr id="43" name="Rectangle 42">
                <a:extLst>
                  <a:ext uri="{FF2B5EF4-FFF2-40B4-BE49-F238E27FC236}">
                    <a16:creationId xmlns:a16="http://schemas.microsoft.com/office/drawing/2014/main" id="{0A092D4D-E6E0-4691-8B9F-72D2B9C6A84F}"/>
                  </a:ext>
                </a:extLst>
              </p:cNvPr>
              <p:cNvSpPr/>
              <p:nvPr/>
            </p:nvSpPr>
            <p:spPr>
              <a:xfrm>
                <a:off x="381000" y="2029592"/>
                <a:ext cx="151684" cy="439200"/>
              </a:xfrm>
              <a:prstGeom prst="rect">
                <a:avLst/>
              </a:prstGeom>
              <a:solidFill>
                <a:srgbClr val="357943"/>
              </a:solidFill>
              <a:ln>
                <a:solidFill>
                  <a:srgbClr val="357943"/>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350"/>
              </a:p>
            </p:txBody>
          </p:sp>
        </p:grpSp>
      </p:grpSp>
      <p:sp>
        <p:nvSpPr>
          <p:cNvPr id="24" name="AutoShape 7">
            <a:extLst>
              <a:ext uri="{FF2B5EF4-FFF2-40B4-BE49-F238E27FC236}">
                <a16:creationId xmlns:a16="http://schemas.microsoft.com/office/drawing/2014/main" id="{19A0E15A-8776-4283-B7D8-08D57FF6C35F}"/>
              </a:ext>
            </a:extLst>
          </p:cNvPr>
          <p:cNvSpPr>
            <a:spLocks noChangeArrowheads="1"/>
          </p:cNvSpPr>
          <p:nvPr/>
        </p:nvSpPr>
        <p:spPr bwMode="auto">
          <a:xfrm>
            <a:off x="566557" y="1374008"/>
            <a:ext cx="2351165" cy="721208"/>
          </a:xfrm>
          <a:prstGeom prst="chevron">
            <a:avLst>
              <a:gd name="adj" fmla="val 28125"/>
            </a:avLst>
          </a:prstGeom>
          <a:solidFill>
            <a:srgbClr val="D7E4BD"/>
          </a:solidFill>
          <a:ln w="12700" algn="ctr">
            <a:noFill/>
            <a:miter lim="800000"/>
            <a:headEnd/>
            <a:tailEnd/>
          </a:ln>
          <a:effectLst/>
        </p:spPr>
        <p:txBody>
          <a:bodyPr tIns="91440" bIns="91440" anchor="ctr">
            <a:noAutofit/>
          </a:bodyPr>
          <a:lstStyle/>
          <a:p>
            <a:pPr algn="ctr"/>
            <a:r>
              <a:rPr lang="en-US" sz="1600" b="1" dirty="0">
                <a:solidFill>
                  <a:schemeClr val="accent3">
                    <a:lumMod val="20000"/>
                    <a:lumOff val="80000"/>
                  </a:schemeClr>
                </a:solidFill>
                <a:latin typeface="Trebuchet MS" panose="020B0603020202020204" pitchFamily="34" charset="0"/>
                <a:cs typeface="Arial" panose="020B0604020202020204" pitchFamily="34" charset="0"/>
              </a:rPr>
              <a:t>Presa in </a:t>
            </a:r>
            <a:r>
              <a:rPr lang="en-US" sz="1600" b="1" dirty="0" err="1">
                <a:solidFill>
                  <a:schemeClr val="accent3">
                    <a:lumMod val="20000"/>
                    <a:lumOff val="80000"/>
                  </a:schemeClr>
                </a:solidFill>
                <a:latin typeface="Trebuchet MS" panose="020B0603020202020204" pitchFamily="34" charset="0"/>
                <a:cs typeface="Arial" panose="020B0604020202020204" pitchFamily="34" charset="0"/>
              </a:rPr>
              <a:t>carico</a:t>
            </a:r>
            <a:r>
              <a:rPr lang="en-US" sz="1600" b="1" dirty="0">
                <a:solidFill>
                  <a:schemeClr val="accent3">
                    <a:lumMod val="20000"/>
                    <a:lumOff val="80000"/>
                  </a:schemeClr>
                </a:solidFill>
                <a:latin typeface="Trebuchet MS" panose="020B0603020202020204" pitchFamily="34" charset="0"/>
                <a:cs typeface="Arial" panose="020B0604020202020204" pitchFamily="34" charset="0"/>
              </a:rPr>
              <a:t> del </a:t>
            </a:r>
            <a:r>
              <a:rPr lang="en-US" sz="1600" b="1" dirty="0" err="1">
                <a:solidFill>
                  <a:schemeClr val="accent3">
                    <a:lumMod val="20000"/>
                    <a:lumOff val="80000"/>
                  </a:schemeClr>
                </a:solidFill>
                <a:latin typeface="Trebuchet MS" panose="020B0603020202020204" pitchFamily="34" charset="0"/>
                <a:cs typeface="Arial" panose="020B0604020202020204" pitchFamily="34" charset="0"/>
              </a:rPr>
              <a:t>giovane</a:t>
            </a:r>
            <a:endParaRPr lang="en-US" sz="1600" b="1" dirty="0">
              <a:solidFill>
                <a:schemeClr val="accent3">
                  <a:lumMod val="20000"/>
                  <a:lumOff val="80000"/>
                </a:schemeClr>
              </a:solidFill>
              <a:latin typeface="Trebuchet MS" panose="020B0603020202020204" pitchFamily="34" charset="0"/>
              <a:cs typeface="Arial" panose="020B0604020202020204" pitchFamily="34" charset="0"/>
            </a:endParaRPr>
          </a:p>
        </p:txBody>
      </p:sp>
      <p:sp>
        <p:nvSpPr>
          <p:cNvPr id="25" name="AutoShape 16">
            <a:extLst>
              <a:ext uri="{FF2B5EF4-FFF2-40B4-BE49-F238E27FC236}">
                <a16:creationId xmlns:a16="http://schemas.microsoft.com/office/drawing/2014/main" id="{F1BC32FC-A15B-4DC0-A8BE-0AD43A8C9075}"/>
              </a:ext>
            </a:extLst>
          </p:cNvPr>
          <p:cNvSpPr>
            <a:spLocks noChangeArrowheads="1"/>
          </p:cNvSpPr>
          <p:nvPr/>
        </p:nvSpPr>
        <p:spPr bwMode="auto">
          <a:xfrm>
            <a:off x="2737723" y="1374008"/>
            <a:ext cx="2351165" cy="721208"/>
          </a:xfrm>
          <a:prstGeom prst="chevron">
            <a:avLst>
              <a:gd name="adj" fmla="val 28125"/>
            </a:avLst>
          </a:prstGeom>
          <a:solidFill>
            <a:srgbClr val="357943"/>
          </a:solidFill>
          <a:ln w="12700" algn="ctr">
            <a:noFill/>
            <a:miter lim="800000"/>
            <a:headEnd/>
            <a:tailEnd/>
          </a:ln>
          <a:effectLst/>
        </p:spPr>
        <p:txBody>
          <a:bodyPr tIns="91440" bIns="91440" anchor="ctr">
            <a:noAutofit/>
          </a:bodyPr>
          <a:lstStyle/>
          <a:p>
            <a:pPr algn="ctr"/>
            <a:r>
              <a:rPr lang="it-IT" sz="1600" b="1" dirty="0">
                <a:solidFill>
                  <a:schemeClr val="bg1"/>
                </a:solidFill>
                <a:latin typeface="Trebuchet MS" panose="020B0603020202020204" pitchFamily="34" charset="0"/>
              </a:rPr>
              <a:t>Erogazione degli altri servizi al lavoro</a:t>
            </a:r>
          </a:p>
        </p:txBody>
      </p:sp>
      <p:sp>
        <p:nvSpPr>
          <p:cNvPr id="26" name="AutoShape 17">
            <a:extLst>
              <a:ext uri="{FF2B5EF4-FFF2-40B4-BE49-F238E27FC236}">
                <a16:creationId xmlns:a16="http://schemas.microsoft.com/office/drawing/2014/main" id="{F1E47FE4-5832-4118-9624-4D83FD971C37}"/>
              </a:ext>
            </a:extLst>
          </p:cNvPr>
          <p:cNvSpPr>
            <a:spLocks noChangeArrowheads="1"/>
          </p:cNvSpPr>
          <p:nvPr/>
        </p:nvSpPr>
        <p:spPr bwMode="auto">
          <a:xfrm>
            <a:off x="7080055" y="1374008"/>
            <a:ext cx="2351165" cy="721208"/>
          </a:xfrm>
          <a:prstGeom prst="chevron">
            <a:avLst>
              <a:gd name="adj" fmla="val 28125"/>
            </a:avLst>
          </a:prstGeom>
          <a:solidFill>
            <a:srgbClr val="D7E4BD"/>
          </a:solidFill>
          <a:ln w="12700" algn="ctr">
            <a:noFill/>
            <a:miter lim="800000"/>
            <a:headEnd/>
            <a:tailEnd/>
          </a:ln>
          <a:effectLst/>
        </p:spPr>
        <p:txBody>
          <a:bodyPr tIns="91440" bIns="91440" anchor="ctr">
            <a:noAutofit/>
          </a:bodyPr>
          <a:lstStyle/>
          <a:p>
            <a:pPr algn="ctr"/>
            <a:r>
              <a:rPr lang="en-US" sz="1600" b="1" err="1">
                <a:solidFill>
                  <a:schemeClr val="accent3">
                    <a:lumMod val="20000"/>
                    <a:lumOff val="80000"/>
                  </a:schemeClr>
                </a:solidFill>
                <a:latin typeface="Trebuchet MS" panose="020B0603020202020204" pitchFamily="34" charset="0"/>
              </a:rPr>
              <a:t>Predisposizione</a:t>
            </a:r>
            <a:r>
              <a:rPr lang="en-US" sz="1600" b="1">
                <a:solidFill>
                  <a:schemeClr val="accent3">
                    <a:lumMod val="20000"/>
                    <a:lumOff val="80000"/>
                  </a:schemeClr>
                </a:solidFill>
                <a:latin typeface="Trebuchet MS" panose="020B0603020202020204" pitchFamily="34" charset="0"/>
              </a:rPr>
              <a:t> </a:t>
            </a:r>
            <a:r>
              <a:rPr lang="en-US" sz="1600" b="1" err="1">
                <a:solidFill>
                  <a:schemeClr val="accent3">
                    <a:lumMod val="20000"/>
                    <a:lumOff val="80000"/>
                  </a:schemeClr>
                </a:solidFill>
                <a:latin typeface="Trebuchet MS" panose="020B0603020202020204" pitchFamily="34" charset="0"/>
              </a:rPr>
              <a:t>progetto</a:t>
            </a:r>
            <a:r>
              <a:rPr lang="en-US" sz="1600" b="1">
                <a:solidFill>
                  <a:schemeClr val="accent3">
                    <a:lumMod val="20000"/>
                    <a:lumOff val="80000"/>
                  </a:schemeClr>
                </a:solidFill>
                <a:latin typeface="Trebuchet MS" panose="020B0603020202020204" pitchFamily="34" charset="0"/>
              </a:rPr>
              <a:t> </a:t>
            </a:r>
            <a:r>
              <a:rPr lang="en-US" sz="1600" b="1" err="1">
                <a:solidFill>
                  <a:schemeClr val="accent3">
                    <a:lumMod val="20000"/>
                    <a:lumOff val="80000"/>
                  </a:schemeClr>
                </a:solidFill>
                <a:latin typeface="Trebuchet MS" panose="020B0603020202020204" pitchFamily="34" charset="0"/>
              </a:rPr>
              <a:t>formativo</a:t>
            </a:r>
            <a:endParaRPr lang="en-US" sz="1600" b="1">
              <a:solidFill>
                <a:schemeClr val="accent3">
                  <a:lumMod val="20000"/>
                  <a:lumOff val="80000"/>
                </a:schemeClr>
              </a:solidFill>
              <a:latin typeface="Trebuchet MS" panose="020B0603020202020204" pitchFamily="34" charset="0"/>
            </a:endParaRPr>
          </a:p>
        </p:txBody>
      </p:sp>
      <p:sp>
        <p:nvSpPr>
          <p:cNvPr id="29" name="AutoShape 18">
            <a:extLst>
              <a:ext uri="{FF2B5EF4-FFF2-40B4-BE49-F238E27FC236}">
                <a16:creationId xmlns:a16="http://schemas.microsoft.com/office/drawing/2014/main" id="{565A43FD-E918-4F69-8256-D840D5A7C7F9}"/>
              </a:ext>
            </a:extLst>
          </p:cNvPr>
          <p:cNvSpPr>
            <a:spLocks noChangeArrowheads="1"/>
          </p:cNvSpPr>
          <p:nvPr/>
        </p:nvSpPr>
        <p:spPr bwMode="auto">
          <a:xfrm>
            <a:off x="9251222" y="1374008"/>
            <a:ext cx="2351165" cy="721208"/>
          </a:xfrm>
          <a:prstGeom prst="chevron">
            <a:avLst>
              <a:gd name="adj" fmla="val 28125"/>
            </a:avLst>
          </a:prstGeom>
          <a:solidFill>
            <a:srgbClr val="D7E4BD"/>
          </a:solidFill>
          <a:ln w="12700" algn="ctr">
            <a:noFill/>
            <a:miter lim="800000"/>
            <a:headEnd/>
            <a:tailEnd/>
          </a:ln>
          <a:effectLst/>
        </p:spPr>
        <p:txBody>
          <a:bodyPr tIns="91440" bIns="91440" anchor="ctr">
            <a:noAutofit/>
          </a:bodyPr>
          <a:lstStyle/>
          <a:p>
            <a:pPr algn="ctr"/>
            <a:r>
              <a:rPr lang="en-US" sz="1600" b="1" dirty="0" err="1">
                <a:solidFill>
                  <a:schemeClr val="accent3">
                    <a:lumMod val="20000"/>
                    <a:lumOff val="80000"/>
                  </a:schemeClr>
                </a:solidFill>
                <a:latin typeface="Trebuchet MS" panose="020B0603020202020204" pitchFamily="34" charset="0"/>
              </a:rPr>
              <a:t>Rendicontazione</a:t>
            </a:r>
            <a:endParaRPr lang="en-US" sz="1600" b="1" dirty="0">
              <a:solidFill>
                <a:schemeClr val="accent3">
                  <a:lumMod val="20000"/>
                  <a:lumOff val="80000"/>
                </a:schemeClr>
              </a:solidFill>
              <a:latin typeface="Trebuchet MS" panose="020B0603020202020204" pitchFamily="34" charset="0"/>
            </a:endParaRPr>
          </a:p>
        </p:txBody>
      </p:sp>
      <p:sp>
        <p:nvSpPr>
          <p:cNvPr id="30" name="TextBox 29">
            <a:extLst>
              <a:ext uri="{FF2B5EF4-FFF2-40B4-BE49-F238E27FC236}">
                <a16:creationId xmlns:a16="http://schemas.microsoft.com/office/drawing/2014/main" id="{A36C0341-92C8-430D-8BFB-E85631E17463}"/>
              </a:ext>
            </a:extLst>
          </p:cNvPr>
          <p:cNvSpPr txBox="1"/>
          <p:nvPr/>
        </p:nvSpPr>
        <p:spPr>
          <a:xfrm flipH="1">
            <a:off x="897883" y="786092"/>
            <a:ext cx="168851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Ente</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Accreditato</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al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lavoro</a:t>
            </a:r>
            <a:endPar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endParaRPr>
          </a:p>
        </p:txBody>
      </p:sp>
      <p:pic>
        <p:nvPicPr>
          <p:cNvPr id="31" name="Graphic 30" descr="Office worker">
            <a:extLst>
              <a:ext uri="{FF2B5EF4-FFF2-40B4-BE49-F238E27FC236}">
                <a16:creationId xmlns:a16="http://schemas.microsoft.com/office/drawing/2014/main" id="{3B870AE0-E6CD-453B-8982-8B4E3FC7EF86}"/>
              </a:ext>
            </a:extLst>
          </p:cNvPr>
          <p:cNvPicPr>
            <a:picLocks noChangeAspect="1"/>
          </p:cNvPicPr>
          <p:nvPr/>
        </p:nvPicPr>
        <p:blipFill>
          <a:blip r:embed="rId3" cstate="email">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99464" y="747081"/>
            <a:ext cx="687003" cy="687003"/>
          </a:xfrm>
          <a:prstGeom prst="rect">
            <a:avLst/>
          </a:prstGeom>
        </p:spPr>
      </p:pic>
      <p:sp>
        <p:nvSpPr>
          <p:cNvPr id="46" name="TextBox 45">
            <a:extLst>
              <a:ext uri="{FF2B5EF4-FFF2-40B4-BE49-F238E27FC236}">
                <a16:creationId xmlns:a16="http://schemas.microsoft.com/office/drawing/2014/main" id="{920B92F0-40F3-47D2-91D8-5A75C0E0238A}"/>
              </a:ext>
            </a:extLst>
          </p:cNvPr>
          <p:cNvSpPr txBox="1"/>
          <p:nvPr/>
        </p:nvSpPr>
        <p:spPr>
          <a:xfrm flipH="1">
            <a:off x="5152874" y="786092"/>
            <a:ext cx="168851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Ente</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Accreditato</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alla</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formazione</a:t>
            </a:r>
            <a:endPar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endParaRPr>
          </a:p>
        </p:txBody>
      </p:sp>
      <p:sp>
        <p:nvSpPr>
          <p:cNvPr id="47" name="AutoShape 16">
            <a:extLst>
              <a:ext uri="{FF2B5EF4-FFF2-40B4-BE49-F238E27FC236}">
                <a16:creationId xmlns:a16="http://schemas.microsoft.com/office/drawing/2014/main" id="{443BC403-3BB2-4DA7-8099-5BF5511CBBDD}"/>
              </a:ext>
            </a:extLst>
          </p:cNvPr>
          <p:cNvSpPr>
            <a:spLocks noChangeArrowheads="1"/>
          </p:cNvSpPr>
          <p:nvPr/>
        </p:nvSpPr>
        <p:spPr bwMode="auto">
          <a:xfrm>
            <a:off x="4908889" y="1374008"/>
            <a:ext cx="2351165" cy="721208"/>
          </a:xfrm>
          <a:prstGeom prst="chevron">
            <a:avLst>
              <a:gd name="adj" fmla="val 28125"/>
            </a:avLst>
          </a:prstGeom>
          <a:solidFill>
            <a:srgbClr val="D7E4BD"/>
          </a:solidFill>
          <a:ln w="12700" algn="ctr">
            <a:noFill/>
            <a:miter lim="800000"/>
            <a:headEnd/>
            <a:tailEnd/>
          </a:ln>
          <a:effectLst/>
        </p:spPr>
        <p:txBody>
          <a:bodyPr tIns="91440" bIns="91440" anchor="ctr">
            <a:noAutofit/>
          </a:bodyPr>
          <a:lstStyle/>
          <a:p>
            <a:pPr algn="ctr"/>
            <a:r>
              <a:rPr lang="it-IT" sz="1600" b="1" dirty="0">
                <a:solidFill>
                  <a:schemeClr val="accent3">
                    <a:lumMod val="20000"/>
                    <a:lumOff val="80000"/>
                  </a:schemeClr>
                </a:solidFill>
                <a:latin typeface="Trebuchet MS" panose="020B0603020202020204" pitchFamily="34" charset="0"/>
              </a:rPr>
              <a:t>Predisposizione del corso e delle sezioni</a:t>
            </a:r>
          </a:p>
        </p:txBody>
      </p:sp>
      <p:sp>
        <p:nvSpPr>
          <p:cNvPr id="48" name="TextBox 47">
            <a:extLst>
              <a:ext uri="{FF2B5EF4-FFF2-40B4-BE49-F238E27FC236}">
                <a16:creationId xmlns:a16="http://schemas.microsoft.com/office/drawing/2014/main" id="{6A3729B1-9A25-4256-8D4E-3961FF1967E6}"/>
              </a:ext>
            </a:extLst>
          </p:cNvPr>
          <p:cNvSpPr txBox="1"/>
          <p:nvPr/>
        </p:nvSpPr>
        <p:spPr>
          <a:xfrm flipH="1">
            <a:off x="7289389" y="786092"/>
            <a:ext cx="168851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Ente</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Accreditato</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alla</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formazione</a:t>
            </a:r>
            <a:endPar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endParaRPr>
          </a:p>
        </p:txBody>
      </p:sp>
      <p:sp>
        <p:nvSpPr>
          <p:cNvPr id="28" name="TextBox 27">
            <a:extLst>
              <a:ext uri="{FF2B5EF4-FFF2-40B4-BE49-F238E27FC236}">
                <a16:creationId xmlns:a16="http://schemas.microsoft.com/office/drawing/2014/main" id="{7CEC5EC7-049C-4BA1-A0CE-131C2EEBF4B4}"/>
              </a:ext>
            </a:extLst>
          </p:cNvPr>
          <p:cNvSpPr txBox="1"/>
          <p:nvPr/>
        </p:nvSpPr>
        <p:spPr>
          <a:xfrm flipH="1">
            <a:off x="9425905" y="786092"/>
            <a:ext cx="186821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Ente</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Accreditato</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al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lavoro</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formazione</a:t>
            </a:r>
            <a:endPar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endParaRPr>
          </a:p>
        </p:txBody>
      </p:sp>
      <p:sp>
        <p:nvSpPr>
          <p:cNvPr id="21" name="TextBox 20">
            <a:extLst>
              <a:ext uri="{FF2B5EF4-FFF2-40B4-BE49-F238E27FC236}">
                <a16:creationId xmlns:a16="http://schemas.microsoft.com/office/drawing/2014/main" id="{583A8EAB-7EF6-4976-80FE-4D63772E73BD}"/>
              </a:ext>
            </a:extLst>
          </p:cNvPr>
          <p:cNvSpPr txBox="1"/>
          <p:nvPr/>
        </p:nvSpPr>
        <p:spPr>
          <a:xfrm flipH="1">
            <a:off x="3069049" y="786092"/>
            <a:ext cx="189825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1400" b="0" i="1" u="none" strike="noStrike" cap="none" spc="0" normalizeH="0" baseline="0" dirty="0" err="1">
                <a:ln>
                  <a:noFill/>
                </a:ln>
                <a:solidFill>
                  <a:srgbClr val="000000"/>
                </a:solidFill>
                <a:effectLst/>
                <a:uFillTx/>
                <a:latin typeface="Trebuchet MS" panose="020B0603020202020204" pitchFamily="34" charset="0"/>
                <a:sym typeface="Calibri"/>
              </a:rPr>
              <a:t>Ente</a:t>
            </a:r>
            <a:r>
              <a:rPr kumimoji="0" lang="en-US" sz="1400" b="0" i="1" u="none" strike="noStrike" cap="none" spc="0" normalizeH="0" baseline="0" dirty="0">
                <a:ln>
                  <a:noFill/>
                </a:ln>
                <a:solidFill>
                  <a:srgbClr val="000000"/>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rgbClr val="000000"/>
                </a:solidFill>
                <a:effectLst/>
                <a:uFillTx/>
                <a:latin typeface="Trebuchet MS" panose="020B0603020202020204" pitchFamily="34" charset="0"/>
                <a:sym typeface="Calibri"/>
              </a:rPr>
              <a:t>Accreditato</a:t>
            </a:r>
            <a:r>
              <a:rPr kumimoji="0" lang="en-US" sz="1400" b="0" i="1" u="none" strike="noStrike" cap="none" spc="0" normalizeH="0" baseline="0" dirty="0">
                <a:ln>
                  <a:noFill/>
                </a:ln>
                <a:solidFill>
                  <a:srgbClr val="000000"/>
                </a:solidFill>
                <a:effectLst/>
                <a:uFillTx/>
                <a:latin typeface="Trebuchet MS" panose="020B0603020202020204" pitchFamily="34" charset="0"/>
                <a:sym typeface="Calibri"/>
              </a:rPr>
              <a:t> al </a:t>
            </a:r>
            <a:r>
              <a:rPr kumimoji="0" lang="en-US" sz="1400" b="0" i="1" u="none" strike="noStrike" cap="none" spc="0" normalizeH="0" baseline="0" dirty="0" err="1">
                <a:ln>
                  <a:noFill/>
                </a:ln>
                <a:solidFill>
                  <a:srgbClr val="000000"/>
                </a:solidFill>
                <a:effectLst/>
                <a:uFillTx/>
                <a:latin typeface="Trebuchet MS" panose="020B0603020202020204" pitchFamily="34" charset="0"/>
                <a:sym typeface="Calibri"/>
              </a:rPr>
              <a:t>lavoro</a:t>
            </a:r>
            <a:r>
              <a:rPr kumimoji="0" lang="en-US" sz="1400" b="0" i="1" u="none" strike="noStrike" cap="none" spc="0" normalizeH="0" baseline="0" dirty="0">
                <a:ln>
                  <a:noFill/>
                </a:ln>
                <a:solidFill>
                  <a:srgbClr val="000000"/>
                </a:solidFill>
                <a:effectLst/>
                <a:uFillTx/>
                <a:latin typeface="Trebuchet MS" panose="020B0603020202020204" pitchFamily="34" charset="0"/>
                <a:sym typeface="Calibri"/>
              </a:rPr>
              <a:t> / </a:t>
            </a:r>
            <a:r>
              <a:rPr kumimoji="0" lang="en-US" sz="1400" b="0" i="1" u="none" strike="noStrike" cap="none" spc="0" normalizeH="0" baseline="0" dirty="0" err="1">
                <a:ln>
                  <a:noFill/>
                </a:ln>
                <a:solidFill>
                  <a:srgbClr val="000000"/>
                </a:solidFill>
                <a:effectLst/>
                <a:uFillTx/>
                <a:latin typeface="Trebuchet MS" panose="020B0603020202020204" pitchFamily="34" charset="0"/>
                <a:sym typeface="Calibri"/>
              </a:rPr>
              <a:t>formazione</a:t>
            </a:r>
            <a:endParaRPr kumimoji="0" lang="en-US" sz="1400" b="0" i="1" u="none" strike="noStrike" cap="none" spc="0" normalizeH="0" baseline="0" dirty="0">
              <a:ln>
                <a:noFill/>
              </a:ln>
              <a:solidFill>
                <a:srgbClr val="000000"/>
              </a:solidFill>
              <a:effectLst/>
              <a:uFillTx/>
              <a:latin typeface="Trebuchet MS" panose="020B0603020202020204" pitchFamily="34" charset="0"/>
              <a:sym typeface="Calibri"/>
            </a:endParaRPr>
          </a:p>
        </p:txBody>
      </p:sp>
    </p:spTree>
    <p:extLst>
      <p:ext uri="{BB962C8B-B14F-4D97-AF65-F5344CB8AC3E}">
        <p14:creationId xmlns:p14="http://schemas.microsoft.com/office/powerpoint/2010/main" val="214514727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2D8E0C8-5311-4D05-811D-9293E834B0F7}"/>
              </a:ext>
            </a:extLst>
          </p:cNvPr>
          <p:cNvSpPr>
            <a:spLocks noChangeArrowheads="1"/>
          </p:cNvSpPr>
          <p:nvPr/>
        </p:nvSpPr>
        <p:spPr bwMode="auto">
          <a:xfrm>
            <a:off x="0" y="-47282"/>
            <a:ext cx="92398"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5720" tIns="22860" rIns="45720" bIns="22860" numCol="1" anchor="ctr" anchorCtr="0" compatLnSpc="1">
            <a:prstTxWarp prst="textNoShape">
              <a:avLst/>
            </a:prstTxWarp>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srgbClr val="000000"/>
              </a:solidFill>
              <a:effectLst/>
              <a:uLnTx/>
              <a:uFillTx/>
              <a:latin typeface="Calibri"/>
              <a:cs typeface="Calibri"/>
              <a:sym typeface="Calibri"/>
            </a:endParaRPr>
          </a:p>
        </p:txBody>
      </p:sp>
      <p:pic>
        <p:nvPicPr>
          <p:cNvPr id="2049" name="Picture 1" descr="Logo_Ariaspa">
            <a:extLst>
              <a:ext uri="{FF2B5EF4-FFF2-40B4-BE49-F238E27FC236}">
                <a16:creationId xmlns:a16="http://schemas.microsoft.com/office/drawing/2014/main" id="{70350E6A-AF05-499B-81C1-B68FBDE3C536}"/>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54221" y="5921473"/>
            <a:ext cx="1380936" cy="544089"/>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28EA27A9-BF2C-4CF3-95CA-A711D06573D2}"/>
              </a:ext>
            </a:extLst>
          </p:cNvPr>
          <p:cNvSpPr txBox="1"/>
          <p:nvPr/>
        </p:nvSpPr>
        <p:spPr>
          <a:xfrm>
            <a:off x="354221" y="216000"/>
            <a:ext cx="11483558"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defTabSz="1828800" hangingPunct="0"/>
            <a:r>
              <a:rPr lang="en-US" sz="2800" b="1" dirty="0">
                <a:solidFill>
                  <a:srgbClr val="297A38"/>
                </a:solidFill>
                <a:latin typeface="Trebuchet MS" panose="020B0603020202020204" pitchFamily="34" charset="0"/>
                <a:sym typeface="Calibri"/>
              </a:rPr>
              <a:t>Fase III – </a:t>
            </a:r>
            <a:r>
              <a:rPr lang="en-US" sz="2800" b="1" dirty="0" err="1">
                <a:solidFill>
                  <a:srgbClr val="297A38"/>
                </a:solidFill>
                <a:latin typeface="Trebuchet MS" panose="020B0603020202020204" pitchFamily="34" charset="0"/>
                <a:sym typeface="Calibri"/>
              </a:rPr>
              <a:t>Predisposizione</a:t>
            </a:r>
            <a:r>
              <a:rPr lang="en-US" sz="2800" b="1" dirty="0">
                <a:solidFill>
                  <a:srgbClr val="297A38"/>
                </a:solidFill>
                <a:latin typeface="Trebuchet MS" panose="020B0603020202020204" pitchFamily="34" charset="0"/>
                <a:sym typeface="Calibri"/>
              </a:rPr>
              <a:t> del </a:t>
            </a:r>
            <a:r>
              <a:rPr lang="en-US" sz="2800" b="1" dirty="0" err="1">
                <a:solidFill>
                  <a:srgbClr val="297A38"/>
                </a:solidFill>
                <a:latin typeface="Trebuchet MS" panose="020B0603020202020204" pitchFamily="34" charset="0"/>
                <a:sym typeface="Calibri"/>
              </a:rPr>
              <a:t>corso</a:t>
            </a:r>
            <a:r>
              <a:rPr lang="en-US" sz="2800" b="1" dirty="0">
                <a:solidFill>
                  <a:srgbClr val="297A38"/>
                </a:solidFill>
                <a:latin typeface="Trebuchet MS" panose="020B0603020202020204" pitchFamily="34" charset="0"/>
                <a:sym typeface="Calibri"/>
              </a:rPr>
              <a:t> e </a:t>
            </a:r>
            <a:r>
              <a:rPr lang="en-US" sz="2800" b="1" dirty="0" err="1">
                <a:solidFill>
                  <a:srgbClr val="297A38"/>
                </a:solidFill>
                <a:latin typeface="Trebuchet MS" panose="020B0603020202020204" pitchFamily="34" charset="0"/>
                <a:sym typeface="Calibri"/>
              </a:rPr>
              <a:t>delle</a:t>
            </a:r>
            <a:r>
              <a:rPr lang="en-US" sz="2800" b="1" dirty="0">
                <a:solidFill>
                  <a:srgbClr val="297A38"/>
                </a:solidFill>
                <a:latin typeface="Trebuchet MS" panose="020B0603020202020204" pitchFamily="34" charset="0"/>
                <a:sym typeface="Calibri"/>
              </a:rPr>
              <a:t> </a:t>
            </a:r>
            <a:r>
              <a:rPr lang="en-US" sz="2800" b="1" dirty="0" err="1">
                <a:solidFill>
                  <a:srgbClr val="297A38"/>
                </a:solidFill>
                <a:latin typeface="Trebuchet MS" panose="020B0603020202020204" pitchFamily="34" charset="0"/>
                <a:sym typeface="Calibri"/>
              </a:rPr>
              <a:t>sezioni</a:t>
            </a:r>
            <a:endParaRPr kumimoji="0" lang="en-US" sz="2800" i="0" u="none" strike="noStrike" cap="none" spc="0" normalizeH="0" baseline="0" dirty="0">
              <a:ln>
                <a:noFill/>
              </a:ln>
              <a:solidFill>
                <a:srgbClr val="297A38"/>
              </a:solidFill>
              <a:effectLst/>
              <a:uFillTx/>
              <a:latin typeface="Trebuchet MS" panose="020B0603020202020204" pitchFamily="34" charset="0"/>
              <a:sym typeface="Calibri"/>
            </a:endParaRPr>
          </a:p>
        </p:txBody>
      </p:sp>
      <p:grpSp>
        <p:nvGrpSpPr>
          <p:cNvPr id="39" name="Group 38">
            <a:extLst>
              <a:ext uri="{FF2B5EF4-FFF2-40B4-BE49-F238E27FC236}">
                <a16:creationId xmlns:a16="http://schemas.microsoft.com/office/drawing/2014/main" id="{40A7B4C8-DE48-41C6-ACB9-2B7A10C460FC}"/>
              </a:ext>
            </a:extLst>
          </p:cNvPr>
          <p:cNvGrpSpPr/>
          <p:nvPr/>
        </p:nvGrpSpPr>
        <p:grpSpPr>
          <a:xfrm>
            <a:off x="826816" y="2120381"/>
            <a:ext cx="10538368" cy="1143324"/>
            <a:chOff x="826816" y="1274630"/>
            <a:chExt cx="10538368" cy="1195819"/>
          </a:xfrm>
        </p:grpSpPr>
        <p:sp>
          <p:nvSpPr>
            <p:cNvPr id="40" name="Content Placeholder 2">
              <a:extLst>
                <a:ext uri="{FF2B5EF4-FFF2-40B4-BE49-F238E27FC236}">
                  <a16:creationId xmlns:a16="http://schemas.microsoft.com/office/drawing/2014/main" id="{B09B7869-CA90-4F0F-B093-CEAB92ECBC56}"/>
                </a:ext>
              </a:extLst>
            </p:cNvPr>
            <p:cNvSpPr txBox="1">
              <a:spLocks/>
            </p:cNvSpPr>
            <p:nvPr/>
          </p:nvSpPr>
          <p:spPr>
            <a:xfrm>
              <a:off x="1805980" y="1274630"/>
              <a:ext cx="9559204" cy="1195819"/>
            </a:xfrm>
            <a:prstGeom prst="rect">
              <a:avLst/>
            </a:prstGeom>
            <a:ln w="12700">
              <a:noFill/>
            </a:ln>
          </p:spPr>
          <p:txBody>
            <a:bodyPr wrap="square" lIns="0" tIns="67500" rIns="0" bIns="67500" anchor="ctr"/>
            <a:lstStyle>
              <a:lvl1pPr marL="0" indent="0" algn="l" defTabSz="914400" rtl="0" eaLnBrk="1" latinLnBrk="0" hangingPunct="1">
                <a:spcBef>
                  <a:spcPts val="1500"/>
                </a:spcBef>
                <a:buFontTx/>
                <a:buNone/>
                <a:defRPr sz="1400" kern="1200">
                  <a:solidFill>
                    <a:schemeClr val="tx1"/>
                  </a:solidFill>
                  <a:latin typeface="Arial" pitchFamily="34" charset="0"/>
                  <a:ea typeface="+mn-ea"/>
                  <a:cs typeface="Arial" pitchFamily="34" charset="0"/>
                </a:defRPr>
              </a:lvl1pPr>
              <a:lvl2pPr marL="270000" indent="-268288" algn="l" defTabSz="914400" rtl="0" eaLnBrk="1" latinLnBrk="0" hangingPunct="1">
                <a:spcBef>
                  <a:spcPts val="1000"/>
                </a:spcBef>
                <a:buClr>
                  <a:schemeClr val="tx1"/>
                </a:buClr>
                <a:buFont typeface="Wingdings" pitchFamily="2" charset="2"/>
                <a:buChar char="n"/>
                <a:defRPr sz="1400" kern="1200">
                  <a:solidFill>
                    <a:schemeClr val="tx1"/>
                  </a:solidFill>
                  <a:latin typeface="Arial" pitchFamily="34" charset="0"/>
                  <a:ea typeface="+mn-ea"/>
                  <a:cs typeface="Arial" pitchFamily="34" charset="0"/>
                </a:defRPr>
              </a:lvl2pPr>
              <a:lvl3pPr marL="540000" indent="-268288" algn="l" defTabSz="914400" rtl="0" eaLnBrk="1" latinLnBrk="0" hangingPunct="1">
                <a:spcBef>
                  <a:spcPts val="500"/>
                </a:spcBef>
                <a:buClr>
                  <a:schemeClr val="tx1"/>
                </a:buClr>
                <a:buFont typeface="Arial" pitchFamily="34" charset="0"/>
                <a:buChar char="–"/>
                <a:defRPr sz="1400" kern="1200">
                  <a:solidFill>
                    <a:schemeClr val="tx1"/>
                  </a:solidFill>
                  <a:latin typeface="Arial" pitchFamily="34" charset="0"/>
                  <a:ea typeface="+mn-ea"/>
                  <a:cs typeface="Arial" pitchFamily="34" charset="0"/>
                </a:defRPr>
              </a:lvl3pPr>
              <a:lvl4pPr marL="810000" indent="-270000" algn="l" defTabSz="914400" rtl="0" eaLnBrk="1" latinLnBrk="0" hangingPunct="1">
                <a:spcBef>
                  <a:spcPts val="500"/>
                </a:spcBef>
                <a:buFont typeface="Arial" pitchFamily="34" charset="0"/>
                <a:buChar char="–"/>
                <a:defRPr sz="1400" kern="1200">
                  <a:solidFill>
                    <a:schemeClr val="tx1"/>
                  </a:solidFill>
                  <a:latin typeface="Arial" pitchFamily="34" charset="0"/>
                  <a:ea typeface="+mn-ea"/>
                  <a:cs typeface="Arial" pitchFamily="34" charset="0"/>
                </a:defRPr>
              </a:lvl4pPr>
              <a:lvl5pPr marL="810000" indent="0" algn="l" defTabSz="914400" rtl="0" eaLnBrk="1" latinLnBrk="0" hangingPunct="1">
                <a:spcBef>
                  <a:spcPts val="500"/>
                </a:spcBef>
                <a:buFontTx/>
                <a:buNone/>
                <a:defRPr sz="14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712" lvl="1" indent="0">
                <a:buClr>
                  <a:schemeClr val="accent1"/>
                </a:buClr>
                <a:buNone/>
              </a:pPr>
              <a:r>
                <a:rPr lang="it-IT" sz="1800" b="1" dirty="0">
                  <a:solidFill>
                    <a:srgbClr val="297A38"/>
                  </a:solidFill>
                  <a:latin typeface="Trebuchet MS" panose="020B0603020202020204" pitchFamily="34" charset="0"/>
                </a:rPr>
                <a:t>Presentazione del corso</a:t>
              </a:r>
            </a:p>
            <a:p>
              <a:pPr lvl="1">
                <a:buClr>
                  <a:srgbClr val="357B38"/>
                </a:buClr>
                <a:buFont typeface="Wingdings" panose="05000000000000000000" pitchFamily="2" charset="2"/>
                <a:buChar char=""/>
              </a:pPr>
              <a:r>
                <a:rPr lang="it-IT" dirty="0">
                  <a:latin typeface="Trebuchet MS" panose="020B0603020202020204" pitchFamily="34" charset="0"/>
                </a:rPr>
                <a:t>L</a:t>
              </a:r>
              <a:r>
                <a:rPr lang="it-IT" b="1" dirty="0">
                  <a:latin typeface="Trebuchet MS" panose="020B0603020202020204" pitchFamily="34" charset="0"/>
                </a:rPr>
                <a:t>’</a:t>
              </a:r>
              <a:r>
                <a:rPr lang="it-IT" b="1" dirty="0">
                  <a:solidFill>
                    <a:srgbClr val="357943"/>
                  </a:solidFill>
                  <a:latin typeface="Trebuchet MS" panose="020B0603020202020204" pitchFamily="34" charset="0"/>
                </a:rPr>
                <a:t>ISTITUTO FORMATIVO/PROFESSIONALE </a:t>
              </a:r>
              <a:r>
                <a:rPr lang="it-IT" dirty="0">
                  <a:solidFill>
                    <a:srgbClr val="262626"/>
                  </a:solidFill>
                  <a:latin typeface="Trebuchet MS" panose="020B0603020202020204" pitchFamily="34" charset="0"/>
                </a:rPr>
                <a:t>presenta il</a:t>
              </a:r>
              <a:r>
                <a:rPr lang="it-IT" dirty="0">
                  <a:solidFill>
                    <a:srgbClr val="357943"/>
                  </a:solidFill>
                  <a:latin typeface="Trebuchet MS" panose="020B0603020202020204" pitchFamily="34" charset="0"/>
                </a:rPr>
                <a:t> </a:t>
              </a:r>
              <a:r>
                <a:rPr lang="it-IT" b="1" dirty="0">
                  <a:solidFill>
                    <a:srgbClr val="357943"/>
                  </a:solidFill>
                  <a:latin typeface="Trebuchet MS" panose="020B0603020202020204" pitchFamily="34" charset="0"/>
                </a:rPr>
                <a:t>CORSO.</a:t>
              </a:r>
            </a:p>
          </p:txBody>
        </p:sp>
        <p:grpSp>
          <p:nvGrpSpPr>
            <p:cNvPr id="41" name="Group 40">
              <a:extLst>
                <a:ext uri="{FF2B5EF4-FFF2-40B4-BE49-F238E27FC236}">
                  <a16:creationId xmlns:a16="http://schemas.microsoft.com/office/drawing/2014/main" id="{ADBB5585-58BC-4F6D-AF05-28BF4683AD3E}"/>
                </a:ext>
              </a:extLst>
            </p:cNvPr>
            <p:cNvGrpSpPr>
              <a:grpSpLocks noChangeAspect="1"/>
            </p:cNvGrpSpPr>
            <p:nvPr/>
          </p:nvGrpSpPr>
          <p:grpSpPr>
            <a:xfrm>
              <a:off x="826816" y="1600358"/>
              <a:ext cx="545616" cy="427524"/>
              <a:chOff x="381000" y="2029591"/>
              <a:chExt cx="560515" cy="439200"/>
            </a:xfrm>
          </p:grpSpPr>
          <p:sp>
            <p:nvSpPr>
              <p:cNvPr id="42" name="Rectangle 41">
                <a:extLst>
                  <a:ext uri="{FF2B5EF4-FFF2-40B4-BE49-F238E27FC236}">
                    <a16:creationId xmlns:a16="http://schemas.microsoft.com/office/drawing/2014/main" id="{D19EEC49-BC0A-4507-B513-A414C8C373A3}"/>
                  </a:ext>
                </a:extLst>
              </p:cNvPr>
              <p:cNvSpPr/>
              <p:nvPr/>
            </p:nvSpPr>
            <p:spPr>
              <a:xfrm>
                <a:off x="442072" y="2029750"/>
                <a:ext cx="499443" cy="438884"/>
              </a:xfrm>
              <a:prstGeom prst="rect">
                <a:avLst/>
              </a:prstGeom>
              <a:solidFill>
                <a:schemeClr val="accent6">
                  <a:lumMod val="20000"/>
                  <a:lumOff val="80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b="1">
                    <a:solidFill>
                      <a:srgbClr val="FFC000"/>
                    </a:solidFill>
                    <a:latin typeface="+mj-lt"/>
                  </a:rPr>
                  <a:t>1</a:t>
                </a:r>
              </a:p>
            </p:txBody>
          </p:sp>
          <p:sp>
            <p:nvSpPr>
              <p:cNvPr id="43" name="Rectangle 42">
                <a:extLst>
                  <a:ext uri="{FF2B5EF4-FFF2-40B4-BE49-F238E27FC236}">
                    <a16:creationId xmlns:a16="http://schemas.microsoft.com/office/drawing/2014/main" id="{0A092D4D-E6E0-4691-8B9F-72D2B9C6A84F}"/>
                  </a:ext>
                </a:extLst>
              </p:cNvPr>
              <p:cNvSpPr/>
              <p:nvPr/>
            </p:nvSpPr>
            <p:spPr>
              <a:xfrm>
                <a:off x="381000" y="2029591"/>
                <a:ext cx="151684" cy="43920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350"/>
              </a:p>
            </p:txBody>
          </p:sp>
        </p:grpSp>
      </p:grpSp>
      <p:grpSp>
        <p:nvGrpSpPr>
          <p:cNvPr id="44" name="Group 43">
            <a:extLst>
              <a:ext uri="{FF2B5EF4-FFF2-40B4-BE49-F238E27FC236}">
                <a16:creationId xmlns:a16="http://schemas.microsoft.com/office/drawing/2014/main" id="{B1D5F7F1-EC42-41C0-A988-F246ECA5FA54}"/>
              </a:ext>
            </a:extLst>
          </p:cNvPr>
          <p:cNvGrpSpPr/>
          <p:nvPr/>
        </p:nvGrpSpPr>
        <p:grpSpPr>
          <a:xfrm>
            <a:off x="826816" y="3429000"/>
            <a:ext cx="10538368" cy="910717"/>
            <a:chOff x="826816" y="1304138"/>
            <a:chExt cx="10538368" cy="952532"/>
          </a:xfrm>
        </p:grpSpPr>
        <p:sp>
          <p:nvSpPr>
            <p:cNvPr id="45" name="Content Placeholder 2">
              <a:extLst>
                <a:ext uri="{FF2B5EF4-FFF2-40B4-BE49-F238E27FC236}">
                  <a16:creationId xmlns:a16="http://schemas.microsoft.com/office/drawing/2014/main" id="{CCE1EB48-F97C-44C4-B64E-4DC9A91E267F}"/>
                </a:ext>
              </a:extLst>
            </p:cNvPr>
            <p:cNvSpPr txBox="1">
              <a:spLocks/>
            </p:cNvSpPr>
            <p:nvPr/>
          </p:nvSpPr>
          <p:spPr>
            <a:xfrm>
              <a:off x="1805980" y="1304138"/>
              <a:ext cx="9559204" cy="952532"/>
            </a:xfrm>
            <a:prstGeom prst="rect">
              <a:avLst/>
            </a:prstGeom>
            <a:ln w="12700">
              <a:noFill/>
            </a:ln>
          </p:spPr>
          <p:txBody>
            <a:bodyPr wrap="square" lIns="0" tIns="67500" rIns="0" bIns="67500" anchor="ctr"/>
            <a:lstStyle>
              <a:lvl1pPr marL="0" indent="0" algn="l" defTabSz="914400" rtl="0" eaLnBrk="1" latinLnBrk="0" hangingPunct="1">
                <a:spcBef>
                  <a:spcPts val="1500"/>
                </a:spcBef>
                <a:buFontTx/>
                <a:buNone/>
                <a:defRPr sz="1400" kern="1200">
                  <a:solidFill>
                    <a:schemeClr val="tx1"/>
                  </a:solidFill>
                  <a:latin typeface="Arial" pitchFamily="34" charset="0"/>
                  <a:ea typeface="+mn-ea"/>
                  <a:cs typeface="Arial" pitchFamily="34" charset="0"/>
                </a:defRPr>
              </a:lvl1pPr>
              <a:lvl2pPr marL="270000" indent="-268288" algn="l" defTabSz="914400" rtl="0" eaLnBrk="1" latinLnBrk="0" hangingPunct="1">
                <a:spcBef>
                  <a:spcPts val="1000"/>
                </a:spcBef>
                <a:buClr>
                  <a:schemeClr val="tx1"/>
                </a:buClr>
                <a:buFont typeface="Wingdings" pitchFamily="2" charset="2"/>
                <a:buChar char="n"/>
                <a:defRPr sz="1400" kern="1200">
                  <a:solidFill>
                    <a:schemeClr val="tx1"/>
                  </a:solidFill>
                  <a:latin typeface="Arial" pitchFamily="34" charset="0"/>
                  <a:ea typeface="+mn-ea"/>
                  <a:cs typeface="Arial" pitchFamily="34" charset="0"/>
                </a:defRPr>
              </a:lvl2pPr>
              <a:lvl3pPr marL="540000" indent="-268288" algn="l" defTabSz="914400" rtl="0" eaLnBrk="1" latinLnBrk="0" hangingPunct="1">
                <a:spcBef>
                  <a:spcPts val="500"/>
                </a:spcBef>
                <a:buClr>
                  <a:schemeClr val="tx1"/>
                </a:buClr>
                <a:buFont typeface="Arial" pitchFamily="34" charset="0"/>
                <a:buChar char="–"/>
                <a:defRPr sz="1400" kern="1200">
                  <a:solidFill>
                    <a:schemeClr val="tx1"/>
                  </a:solidFill>
                  <a:latin typeface="Arial" pitchFamily="34" charset="0"/>
                  <a:ea typeface="+mn-ea"/>
                  <a:cs typeface="Arial" pitchFamily="34" charset="0"/>
                </a:defRPr>
              </a:lvl3pPr>
              <a:lvl4pPr marL="810000" indent="-270000" algn="l" defTabSz="914400" rtl="0" eaLnBrk="1" latinLnBrk="0" hangingPunct="1">
                <a:spcBef>
                  <a:spcPts val="500"/>
                </a:spcBef>
                <a:buFont typeface="Arial" pitchFamily="34" charset="0"/>
                <a:buChar char="–"/>
                <a:defRPr sz="1400" kern="1200">
                  <a:solidFill>
                    <a:schemeClr val="tx1"/>
                  </a:solidFill>
                  <a:latin typeface="Arial" pitchFamily="34" charset="0"/>
                  <a:ea typeface="+mn-ea"/>
                  <a:cs typeface="Arial" pitchFamily="34" charset="0"/>
                </a:defRPr>
              </a:lvl4pPr>
              <a:lvl5pPr marL="810000" indent="0" algn="l" defTabSz="914400" rtl="0" eaLnBrk="1" latinLnBrk="0" hangingPunct="1">
                <a:spcBef>
                  <a:spcPts val="500"/>
                </a:spcBef>
                <a:buFontTx/>
                <a:buNone/>
                <a:defRPr sz="14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712" lvl="1" indent="0">
                <a:buClr>
                  <a:schemeClr val="accent1"/>
                </a:buClr>
                <a:buNone/>
              </a:pPr>
              <a:r>
                <a:rPr lang="en-US" sz="1800" b="1" err="1">
                  <a:solidFill>
                    <a:srgbClr val="297A38"/>
                  </a:solidFill>
                  <a:latin typeface="Trebuchet MS" panose="020B0603020202020204" pitchFamily="34" charset="0"/>
                </a:rPr>
                <a:t>Creazione</a:t>
              </a:r>
              <a:r>
                <a:rPr lang="en-US" sz="1800" b="1">
                  <a:solidFill>
                    <a:srgbClr val="297A38"/>
                  </a:solidFill>
                  <a:latin typeface="Trebuchet MS" panose="020B0603020202020204" pitchFamily="34" charset="0"/>
                </a:rPr>
                <a:t> </a:t>
              </a:r>
              <a:r>
                <a:rPr lang="en-US" sz="1800" b="1" err="1">
                  <a:solidFill>
                    <a:srgbClr val="297A38"/>
                  </a:solidFill>
                  <a:latin typeface="Trebuchet MS" panose="020B0603020202020204" pitchFamily="34" charset="0"/>
                </a:rPr>
                <a:t>Sezioni</a:t>
              </a:r>
              <a:endParaRPr lang="en-US" sz="1800" b="1">
                <a:solidFill>
                  <a:srgbClr val="297A38"/>
                </a:solidFill>
                <a:latin typeface="Trebuchet MS" panose="020B0603020202020204" pitchFamily="34" charset="0"/>
              </a:endParaRPr>
            </a:p>
            <a:p>
              <a:pPr lvl="1">
                <a:buClr>
                  <a:srgbClr val="357B38"/>
                </a:buClr>
                <a:buFont typeface="Wingdings" panose="05000000000000000000" pitchFamily="2" charset="2"/>
                <a:buChar char=""/>
              </a:pPr>
              <a:r>
                <a:rPr lang="it-IT">
                  <a:latin typeface="Trebuchet MS" panose="020B0603020202020204" pitchFamily="34" charset="0"/>
                </a:rPr>
                <a:t>L</a:t>
              </a:r>
              <a:r>
                <a:rPr lang="it-IT" b="1">
                  <a:latin typeface="Trebuchet MS" panose="020B0603020202020204" pitchFamily="34" charset="0"/>
                </a:rPr>
                <a:t>’</a:t>
              </a:r>
              <a:r>
                <a:rPr lang="it-IT" b="1">
                  <a:solidFill>
                    <a:srgbClr val="357943"/>
                  </a:solidFill>
                  <a:latin typeface="Trebuchet MS" panose="020B0603020202020204" pitchFamily="34" charset="0"/>
                </a:rPr>
                <a:t>ISTITUTO FORMATIVO/PROFESSIONALE</a:t>
              </a:r>
              <a:r>
                <a:rPr lang="it-IT" b="1">
                  <a:latin typeface="Trebuchet MS" panose="020B0603020202020204" pitchFamily="34" charset="0"/>
                </a:rPr>
                <a:t> </a:t>
              </a:r>
              <a:r>
                <a:rPr lang="it-IT">
                  <a:latin typeface="Trebuchet MS" panose="020B0603020202020204" pitchFamily="34" charset="0"/>
                </a:rPr>
                <a:t>crea le </a:t>
              </a:r>
              <a:r>
                <a:rPr lang="it-IT" b="1">
                  <a:solidFill>
                    <a:srgbClr val="357943"/>
                  </a:solidFill>
                  <a:latin typeface="Trebuchet MS" panose="020B0603020202020204" pitchFamily="34" charset="0"/>
                </a:rPr>
                <a:t>SEZIONI </a:t>
              </a:r>
              <a:r>
                <a:rPr lang="it-IT">
                  <a:latin typeface="Trebuchet MS" panose="020B0603020202020204" pitchFamily="34" charset="0"/>
                </a:rPr>
                <a:t>all’interno delle offerte formative specifiche di Garanzia Giovani.</a:t>
              </a:r>
            </a:p>
            <a:p>
              <a:pPr lvl="1">
                <a:buClr>
                  <a:srgbClr val="357B38"/>
                </a:buClr>
                <a:buFont typeface="Wingdings" panose="05000000000000000000" pitchFamily="2" charset="2"/>
                <a:buChar char=""/>
              </a:pPr>
              <a:r>
                <a:rPr lang="it-IT">
                  <a:latin typeface="Trebuchet MS" panose="020B0603020202020204" pitchFamily="34" charset="0"/>
                </a:rPr>
                <a:t>È possibile </a:t>
              </a:r>
              <a:r>
                <a:rPr lang="it-IT" b="1">
                  <a:latin typeface="Trebuchet MS" panose="020B0603020202020204" pitchFamily="34" charset="0"/>
                </a:rPr>
                <a:t>definire gruppi più ristretti </a:t>
              </a:r>
              <a:r>
                <a:rPr lang="it-IT" b="1">
                  <a:solidFill>
                    <a:srgbClr val="357943"/>
                  </a:solidFill>
                  <a:latin typeface="Trebuchet MS" panose="020B0603020202020204" pitchFamily="34" charset="0"/>
                </a:rPr>
                <a:t>(SEZIONI)</a:t>
              </a:r>
              <a:r>
                <a:rPr lang="it-IT">
                  <a:latin typeface="Trebuchet MS" panose="020B0603020202020204" pitchFamily="34" charset="0"/>
                </a:rPr>
                <a:t> rispetto alla classe.</a:t>
              </a:r>
            </a:p>
          </p:txBody>
        </p:sp>
        <p:grpSp>
          <p:nvGrpSpPr>
            <p:cNvPr id="46" name="Group 45">
              <a:extLst>
                <a:ext uri="{FF2B5EF4-FFF2-40B4-BE49-F238E27FC236}">
                  <a16:creationId xmlns:a16="http://schemas.microsoft.com/office/drawing/2014/main" id="{CEB461CB-4156-4281-AE4B-A273C57A9A43}"/>
                </a:ext>
              </a:extLst>
            </p:cNvPr>
            <p:cNvGrpSpPr>
              <a:grpSpLocks noChangeAspect="1"/>
            </p:cNvGrpSpPr>
            <p:nvPr/>
          </p:nvGrpSpPr>
          <p:grpSpPr>
            <a:xfrm>
              <a:off x="826816" y="1600358"/>
              <a:ext cx="545616" cy="427524"/>
              <a:chOff x="381000" y="2029591"/>
              <a:chExt cx="560515" cy="439200"/>
            </a:xfrm>
          </p:grpSpPr>
          <p:sp>
            <p:nvSpPr>
              <p:cNvPr id="47" name="Rectangle 46">
                <a:extLst>
                  <a:ext uri="{FF2B5EF4-FFF2-40B4-BE49-F238E27FC236}">
                    <a16:creationId xmlns:a16="http://schemas.microsoft.com/office/drawing/2014/main" id="{8840C807-9357-49DE-AFA4-359D1DD6283F}"/>
                  </a:ext>
                </a:extLst>
              </p:cNvPr>
              <p:cNvSpPr/>
              <p:nvPr/>
            </p:nvSpPr>
            <p:spPr>
              <a:xfrm>
                <a:off x="456525" y="2029750"/>
                <a:ext cx="484990" cy="438884"/>
              </a:xfrm>
              <a:prstGeom prst="rect">
                <a:avLst/>
              </a:prstGeom>
              <a:solidFill>
                <a:schemeClr val="accent6">
                  <a:lumMod val="20000"/>
                  <a:lumOff val="80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b="1">
                    <a:solidFill>
                      <a:srgbClr val="FFC000"/>
                    </a:solidFill>
                    <a:latin typeface="+mj-lt"/>
                  </a:rPr>
                  <a:t>2</a:t>
                </a:r>
              </a:p>
            </p:txBody>
          </p:sp>
          <p:sp>
            <p:nvSpPr>
              <p:cNvPr id="48" name="Rectangle 47">
                <a:extLst>
                  <a:ext uri="{FF2B5EF4-FFF2-40B4-BE49-F238E27FC236}">
                    <a16:creationId xmlns:a16="http://schemas.microsoft.com/office/drawing/2014/main" id="{68B632B2-E84D-47B8-A449-ADB745C296F8}"/>
                  </a:ext>
                </a:extLst>
              </p:cNvPr>
              <p:cNvSpPr/>
              <p:nvPr/>
            </p:nvSpPr>
            <p:spPr>
              <a:xfrm>
                <a:off x="381000" y="2029591"/>
                <a:ext cx="151683" cy="43920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350"/>
              </a:p>
            </p:txBody>
          </p:sp>
        </p:grpSp>
      </p:grpSp>
      <p:grpSp>
        <p:nvGrpSpPr>
          <p:cNvPr id="49" name="Group 48">
            <a:extLst>
              <a:ext uri="{FF2B5EF4-FFF2-40B4-BE49-F238E27FC236}">
                <a16:creationId xmlns:a16="http://schemas.microsoft.com/office/drawing/2014/main" id="{B7E25649-0671-4C1B-8D1B-81428BE9C2CC}"/>
              </a:ext>
            </a:extLst>
          </p:cNvPr>
          <p:cNvGrpSpPr/>
          <p:nvPr/>
        </p:nvGrpSpPr>
        <p:grpSpPr>
          <a:xfrm>
            <a:off x="826816" y="4864076"/>
            <a:ext cx="10538368" cy="910717"/>
            <a:chOff x="826816" y="1289344"/>
            <a:chExt cx="10538368" cy="952532"/>
          </a:xfrm>
        </p:grpSpPr>
        <p:sp>
          <p:nvSpPr>
            <p:cNvPr id="50" name="Content Placeholder 2">
              <a:extLst>
                <a:ext uri="{FF2B5EF4-FFF2-40B4-BE49-F238E27FC236}">
                  <a16:creationId xmlns:a16="http://schemas.microsoft.com/office/drawing/2014/main" id="{80DD9D37-891B-484A-B55E-66ADA3E52AD9}"/>
                </a:ext>
              </a:extLst>
            </p:cNvPr>
            <p:cNvSpPr txBox="1">
              <a:spLocks/>
            </p:cNvSpPr>
            <p:nvPr/>
          </p:nvSpPr>
          <p:spPr>
            <a:xfrm>
              <a:off x="1805980" y="1289344"/>
              <a:ext cx="9559204" cy="952532"/>
            </a:xfrm>
            <a:prstGeom prst="rect">
              <a:avLst/>
            </a:prstGeom>
            <a:ln w="12700">
              <a:noFill/>
            </a:ln>
          </p:spPr>
          <p:txBody>
            <a:bodyPr wrap="square" lIns="0" tIns="67500" rIns="0" bIns="67500" anchor="ctr"/>
            <a:lstStyle>
              <a:lvl1pPr marL="0" indent="0" algn="l" defTabSz="914400" rtl="0" eaLnBrk="1" latinLnBrk="0" hangingPunct="1">
                <a:spcBef>
                  <a:spcPts val="1500"/>
                </a:spcBef>
                <a:buFontTx/>
                <a:buNone/>
                <a:defRPr sz="1400" kern="1200">
                  <a:solidFill>
                    <a:schemeClr val="tx1"/>
                  </a:solidFill>
                  <a:latin typeface="Arial" pitchFamily="34" charset="0"/>
                  <a:ea typeface="+mn-ea"/>
                  <a:cs typeface="Arial" pitchFamily="34" charset="0"/>
                </a:defRPr>
              </a:lvl1pPr>
              <a:lvl2pPr marL="270000" indent="-268288" algn="l" defTabSz="914400" rtl="0" eaLnBrk="1" latinLnBrk="0" hangingPunct="1">
                <a:spcBef>
                  <a:spcPts val="1000"/>
                </a:spcBef>
                <a:buClr>
                  <a:schemeClr val="tx1"/>
                </a:buClr>
                <a:buFont typeface="Wingdings" pitchFamily="2" charset="2"/>
                <a:buChar char="n"/>
                <a:defRPr sz="1400" kern="1200">
                  <a:solidFill>
                    <a:schemeClr val="tx1"/>
                  </a:solidFill>
                  <a:latin typeface="Arial" pitchFamily="34" charset="0"/>
                  <a:ea typeface="+mn-ea"/>
                  <a:cs typeface="Arial" pitchFamily="34" charset="0"/>
                </a:defRPr>
              </a:lvl2pPr>
              <a:lvl3pPr marL="540000" indent="-268288" algn="l" defTabSz="914400" rtl="0" eaLnBrk="1" latinLnBrk="0" hangingPunct="1">
                <a:spcBef>
                  <a:spcPts val="500"/>
                </a:spcBef>
                <a:buClr>
                  <a:schemeClr val="tx1"/>
                </a:buClr>
                <a:buFont typeface="Arial" pitchFamily="34" charset="0"/>
                <a:buChar char="–"/>
                <a:defRPr sz="1400" kern="1200">
                  <a:solidFill>
                    <a:schemeClr val="tx1"/>
                  </a:solidFill>
                  <a:latin typeface="Arial" pitchFamily="34" charset="0"/>
                  <a:ea typeface="+mn-ea"/>
                  <a:cs typeface="Arial" pitchFamily="34" charset="0"/>
                </a:defRPr>
              </a:lvl3pPr>
              <a:lvl4pPr marL="810000" indent="-270000" algn="l" defTabSz="914400" rtl="0" eaLnBrk="1" latinLnBrk="0" hangingPunct="1">
                <a:spcBef>
                  <a:spcPts val="500"/>
                </a:spcBef>
                <a:buFont typeface="Arial" pitchFamily="34" charset="0"/>
                <a:buChar char="–"/>
                <a:defRPr sz="1400" kern="1200">
                  <a:solidFill>
                    <a:schemeClr val="tx1"/>
                  </a:solidFill>
                  <a:latin typeface="Arial" pitchFamily="34" charset="0"/>
                  <a:ea typeface="+mn-ea"/>
                  <a:cs typeface="Arial" pitchFamily="34" charset="0"/>
                </a:defRPr>
              </a:lvl4pPr>
              <a:lvl5pPr marL="810000" indent="0" algn="l" defTabSz="914400" rtl="0" eaLnBrk="1" latinLnBrk="0" hangingPunct="1">
                <a:spcBef>
                  <a:spcPts val="500"/>
                </a:spcBef>
                <a:buFontTx/>
                <a:buNone/>
                <a:defRPr sz="14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712" lvl="1" indent="0">
                <a:buClr>
                  <a:schemeClr val="accent1"/>
                </a:buClr>
                <a:buNone/>
              </a:pPr>
              <a:r>
                <a:rPr lang="fr-FR" sz="1800" b="1" dirty="0" err="1">
                  <a:solidFill>
                    <a:srgbClr val="357943"/>
                  </a:solidFill>
                  <a:latin typeface="Trebuchet MS" panose="020B0603020202020204" pitchFamily="34" charset="0"/>
                </a:rPr>
                <a:t>Iscrizione</a:t>
              </a:r>
              <a:r>
                <a:rPr lang="fr-FR" sz="1800" b="1" dirty="0">
                  <a:solidFill>
                    <a:srgbClr val="357943"/>
                  </a:solidFill>
                  <a:latin typeface="Trebuchet MS" panose="020B0603020202020204" pitchFamily="34" charset="0"/>
                </a:rPr>
                <a:t> </a:t>
              </a:r>
              <a:r>
                <a:rPr lang="fr-FR" sz="1800" b="1" dirty="0" err="1">
                  <a:solidFill>
                    <a:srgbClr val="357943"/>
                  </a:solidFill>
                  <a:latin typeface="Trebuchet MS" panose="020B0603020202020204" pitchFamily="34" charset="0"/>
                </a:rPr>
                <a:t>allievi</a:t>
              </a:r>
              <a:r>
                <a:rPr lang="fr-FR" sz="1800" b="1" dirty="0">
                  <a:solidFill>
                    <a:srgbClr val="357943"/>
                  </a:solidFill>
                  <a:latin typeface="Trebuchet MS" panose="020B0603020202020204" pitchFamily="34" charset="0"/>
                </a:rPr>
                <a:t> alla </a:t>
              </a:r>
              <a:r>
                <a:rPr lang="fr-FR" sz="1800" b="1" dirty="0" err="1">
                  <a:solidFill>
                    <a:srgbClr val="357943"/>
                  </a:solidFill>
                  <a:latin typeface="Trebuchet MS" panose="020B0603020202020204" pitchFamily="34" charset="0"/>
                </a:rPr>
                <a:t>sezione</a:t>
              </a:r>
              <a:endParaRPr lang="fr-FR" sz="1800" b="1" dirty="0">
                <a:solidFill>
                  <a:srgbClr val="357943"/>
                </a:solidFill>
                <a:latin typeface="Trebuchet MS" panose="020B0603020202020204" pitchFamily="34" charset="0"/>
              </a:endParaRPr>
            </a:p>
            <a:p>
              <a:pPr lvl="1">
                <a:buClr>
                  <a:srgbClr val="357943"/>
                </a:buClr>
                <a:buFont typeface="Wingdings" panose="05000000000000000000" pitchFamily="2" charset="2"/>
                <a:buChar char=""/>
              </a:pPr>
              <a:r>
                <a:rPr lang="it-IT" dirty="0">
                  <a:latin typeface="Trebuchet MS" panose="020B0603020202020204" pitchFamily="34" charset="0"/>
                </a:rPr>
                <a:t>L</a:t>
              </a:r>
              <a:r>
                <a:rPr lang="it-IT" b="1" dirty="0">
                  <a:latin typeface="Trebuchet MS" panose="020B0603020202020204" pitchFamily="34" charset="0"/>
                </a:rPr>
                <a:t>’</a:t>
              </a:r>
              <a:r>
                <a:rPr lang="it-IT" b="1" dirty="0">
                  <a:solidFill>
                    <a:srgbClr val="357943"/>
                  </a:solidFill>
                  <a:latin typeface="Trebuchet MS" panose="020B0603020202020204" pitchFamily="34" charset="0"/>
                </a:rPr>
                <a:t>ISTITUTO FORMATIVO/PROFESSIONALE</a:t>
              </a:r>
              <a:r>
                <a:rPr lang="it-IT" b="1" dirty="0">
                  <a:latin typeface="Trebuchet MS" panose="020B0603020202020204" pitchFamily="34" charset="0"/>
                </a:rPr>
                <a:t> </a:t>
              </a:r>
              <a:r>
                <a:rPr lang="it-IT" dirty="0">
                  <a:latin typeface="Trebuchet MS" panose="020B0603020202020204" pitchFamily="34" charset="0"/>
                </a:rPr>
                <a:t>iscrive gli allievi che hanno attivato una dote.</a:t>
              </a:r>
              <a:endParaRPr lang="it-IT" b="1" dirty="0">
                <a:latin typeface="Trebuchet MS" panose="020B0603020202020204" pitchFamily="34" charset="0"/>
              </a:endParaRPr>
            </a:p>
          </p:txBody>
        </p:sp>
        <p:grpSp>
          <p:nvGrpSpPr>
            <p:cNvPr id="51" name="Group 50">
              <a:extLst>
                <a:ext uri="{FF2B5EF4-FFF2-40B4-BE49-F238E27FC236}">
                  <a16:creationId xmlns:a16="http://schemas.microsoft.com/office/drawing/2014/main" id="{C55869CF-9C41-445F-A88C-CFFE210BD280}"/>
                </a:ext>
              </a:extLst>
            </p:cNvPr>
            <p:cNvGrpSpPr>
              <a:grpSpLocks noChangeAspect="1"/>
            </p:cNvGrpSpPr>
            <p:nvPr/>
          </p:nvGrpSpPr>
          <p:grpSpPr>
            <a:xfrm>
              <a:off x="826816" y="1600358"/>
              <a:ext cx="545616" cy="427524"/>
              <a:chOff x="381000" y="2029591"/>
              <a:chExt cx="560515" cy="439200"/>
            </a:xfrm>
          </p:grpSpPr>
          <p:sp>
            <p:nvSpPr>
              <p:cNvPr id="52" name="Rectangle 51">
                <a:extLst>
                  <a:ext uri="{FF2B5EF4-FFF2-40B4-BE49-F238E27FC236}">
                    <a16:creationId xmlns:a16="http://schemas.microsoft.com/office/drawing/2014/main" id="{6954FB93-7829-4502-82CD-F7716C0B8D56}"/>
                  </a:ext>
                </a:extLst>
              </p:cNvPr>
              <p:cNvSpPr/>
              <p:nvPr/>
            </p:nvSpPr>
            <p:spPr>
              <a:xfrm>
                <a:off x="456525" y="2029750"/>
                <a:ext cx="484990" cy="438884"/>
              </a:xfrm>
              <a:prstGeom prst="rect">
                <a:avLst/>
              </a:prstGeom>
              <a:solidFill>
                <a:schemeClr val="accent6">
                  <a:lumMod val="20000"/>
                  <a:lumOff val="80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b="1">
                    <a:solidFill>
                      <a:srgbClr val="FFC000"/>
                    </a:solidFill>
                    <a:latin typeface="+mj-lt"/>
                  </a:rPr>
                  <a:t>3</a:t>
                </a:r>
              </a:p>
            </p:txBody>
          </p:sp>
          <p:sp>
            <p:nvSpPr>
              <p:cNvPr id="53" name="Rectangle 52">
                <a:extLst>
                  <a:ext uri="{FF2B5EF4-FFF2-40B4-BE49-F238E27FC236}">
                    <a16:creationId xmlns:a16="http://schemas.microsoft.com/office/drawing/2014/main" id="{548D46E6-0D40-436F-AC30-44FADC6D8AB9}"/>
                  </a:ext>
                </a:extLst>
              </p:cNvPr>
              <p:cNvSpPr/>
              <p:nvPr/>
            </p:nvSpPr>
            <p:spPr>
              <a:xfrm>
                <a:off x="381000" y="2029591"/>
                <a:ext cx="151684" cy="43920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350"/>
              </a:p>
            </p:txBody>
          </p:sp>
        </p:grpSp>
      </p:grpSp>
      <p:sp>
        <p:nvSpPr>
          <p:cNvPr id="29" name="AutoShape 7">
            <a:extLst>
              <a:ext uri="{FF2B5EF4-FFF2-40B4-BE49-F238E27FC236}">
                <a16:creationId xmlns:a16="http://schemas.microsoft.com/office/drawing/2014/main" id="{06A9AD44-F0D6-4206-95DC-12B020997116}"/>
              </a:ext>
            </a:extLst>
          </p:cNvPr>
          <p:cNvSpPr>
            <a:spLocks noChangeArrowheads="1"/>
          </p:cNvSpPr>
          <p:nvPr/>
        </p:nvSpPr>
        <p:spPr bwMode="auto">
          <a:xfrm>
            <a:off x="566557" y="1374008"/>
            <a:ext cx="2351165" cy="721208"/>
          </a:xfrm>
          <a:prstGeom prst="chevron">
            <a:avLst>
              <a:gd name="adj" fmla="val 28125"/>
            </a:avLst>
          </a:prstGeom>
          <a:solidFill>
            <a:srgbClr val="D7E4BD"/>
          </a:solidFill>
          <a:ln w="12700" algn="ctr">
            <a:noFill/>
            <a:miter lim="800000"/>
            <a:headEnd/>
            <a:tailEnd/>
          </a:ln>
          <a:effectLst/>
        </p:spPr>
        <p:txBody>
          <a:bodyPr tIns="91440" bIns="91440" anchor="ctr">
            <a:noAutofit/>
          </a:bodyPr>
          <a:lstStyle/>
          <a:p>
            <a:pPr algn="ctr"/>
            <a:r>
              <a:rPr lang="en-US" sz="1600" b="1" dirty="0">
                <a:solidFill>
                  <a:schemeClr val="accent3">
                    <a:lumMod val="20000"/>
                    <a:lumOff val="80000"/>
                  </a:schemeClr>
                </a:solidFill>
                <a:latin typeface="Trebuchet MS" panose="020B0603020202020204" pitchFamily="34" charset="0"/>
                <a:cs typeface="Arial" panose="020B0604020202020204" pitchFamily="34" charset="0"/>
              </a:rPr>
              <a:t>Presa in </a:t>
            </a:r>
            <a:r>
              <a:rPr lang="en-US" sz="1600" b="1" dirty="0" err="1">
                <a:solidFill>
                  <a:schemeClr val="accent3">
                    <a:lumMod val="20000"/>
                    <a:lumOff val="80000"/>
                  </a:schemeClr>
                </a:solidFill>
                <a:latin typeface="Trebuchet MS" panose="020B0603020202020204" pitchFamily="34" charset="0"/>
                <a:cs typeface="Arial" panose="020B0604020202020204" pitchFamily="34" charset="0"/>
              </a:rPr>
              <a:t>carico</a:t>
            </a:r>
            <a:r>
              <a:rPr lang="en-US" sz="1600" b="1" dirty="0">
                <a:solidFill>
                  <a:schemeClr val="accent3">
                    <a:lumMod val="20000"/>
                    <a:lumOff val="80000"/>
                  </a:schemeClr>
                </a:solidFill>
                <a:latin typeface="Trebuchet MS" panose="020B0603020202020204" pitchFamily="34" charset="0"/>
                <a:cs typeface="Arial" panose="020B0604020202020204" pitchFamily="34" charset="0"/>
              </a:rPr>
              <a:t> del </a:t>
            </a:r>
            <a:r>
              <a:rPr lang="en-US" sz="1600" b="1" dirty="0" err="1">
                <a:solidFill>
                  <a:schemeClr val="accent3">
                    <a:lumMod val="20000"/>
                    <a:lumOff val="80000"/>
                  </a:schemeClr>
                </a:solidFill>
                <a:latin typeface="Trebuchet MS" panose="020B0603020202020204" pitchFamily="34" charset="0"/>
                <a:cs typeface="Arial" panose="020B0604020202020204" pitchFamily="34" charset="0"/>
              </a:rPr>
              <a:t>giovane</a:t>
            </a:r>
            <a:endParaRPr lang="en-US" sz="1600" b="1" dirty="0">
              <a:solidFill>
                <a:schemeClr val="accent3">
                  <a:lumMod val="20000"/>
                  <a:lumOff val="80000"/>
                </a:schemeClr>
              </a:solidFill>
              <a:latin typeface="Trebuchet MS" panose="020B0603020202020204" pitchFamily="34" charset="0"/>
              <a:cs typeface="Arial" panose="020B0604020202020204" pitchFamily="34" charset="0"/>
            </a:endParaRPr>
          </a:p>
        </p:txBody>
      </p:sp>
      <p:sp>
        <p:nvSpPr>
          <p:cNvPr id="30" name="AutoShape 16">
            <a:extLst>
              <a:ext uri="{FF2B5EF4-FFF2-40B4-BE49-F238E27FC236}">
                <a16:creationId xmlns:a16="http://schemas.microsoft.com/office/drawing/2014/main" id="{9CF8CBD2-86AF-478B-8F22-E27FECCCE57F}"/>
              </a:ext>
            </a:extLst>
          </p:cNvPr>
          <p:cNvSpPr>
            <a:spLocks noChangeArrowheads="1"/>
          </p:cNvSpPr>
          <p:nvPr/>
        </p:nvSpPr>
        <p:spPr bwMode="auto">
          <a:xfrm>
            <a:off x="2737723" y="1374008"/>
            <a:ext cx="2351165" cy="721208"/>
          </a:xfrm>
          <a:prstGeom prst="chevron">
            <a:avLst>
              <a:gd name="adj" fmla="val 28125"/>
            </a:avLst>
          </a:prstGeom>
          <a:solidFill>
            <a:srgbClr val="D7E4BD"/>
          </a:solidFill>
          <a:ln w="12700" algn="ctr">
            <a:noFill/>
            <a:miter lim="800000"/>
            <a:headEnd/>
            <a:tailEnd/>
          </a:ln>
          <a:effectLst/>
        </p:spPr>
        <p:txBody>
          <a:bodyPr tIns="91440" bIns="91440" anchor="ctr">
            <a:noAutofit/>
          </a:bodyPr>
          <a:lstStyle/>
          <a:p>
            <a:pPr algn="ctr"/>
            <a:r>
              <a:rPr lang="it-IT" sz="1600" b="1" dirty="0">
                <a:solidFill>
                  <a:schemeClr val="accent3">
                    <a:lumMod val="20000"/>
                    <a:lumOff val="80000"/>
                  </a:schemeClr>
                </a:solidFill>
                <a:latin typeface="Trebuchet MS" panose="020B0603020202020204" pitchFamily="34" charset="0"/>
              </a:rPr>
              <a:t>Erogazione degli altri servizi al lavoro</a:t>
            </a:r>
          </a:p>
        </p:txBody>
      </p:sp>
      <p:sp>
        <p:nvSpPr>
          <p:cNvPr id="31" name="AutoShape 17">
            <a:extLst>
              <a:ext uri="{FF2B5EF4-FFF2-40B4-BE49-F238E27FC236}">
                <a16:creationId xmlns:a16="http://schemas.microsoft.com/office/drawing/2014/main" id="{4F81C885-BA2F-4F6B-B8FC-CC03F250F557}"/>
              </a:ext>
            </a:extLst>
          </p:cNvPr>
          <p:cNvSpPr>
            <a:spLocks noChangeArrowheads="1"/>
          </p:cNvSpPr>
          <p:nvPr/>
        </p:nvSpPr>
        <p:spPr bwMode="auto">
          <a:xfrm>
            <a:off x="7080055" y="1374008"/>
            <a:ext cx="2351165" cy="721208"/>
          </a:xfrm>
          <a:prstGeom prst="chevron">
            <a:avLst>
              <a:gd name="adj" fmla="val 28125"/>
            </a:avLst>
          </a:prstGeom>
          <a:solidFill>
            <a:srgbClr val="D7E4BD"/>
          </a:solidFill>
          <a:ln w="12700" algn="ctr">
            <a:noFill/>
            <a:miter lim="800000"/>
            <a:headEnd/>
            <a:tailEnd/>
          </a:ln>
          <a:effectLst/>
        </p:spPr>
        <p:txBody>
          <a:bodyPr tIns="91440" bIns="91440" anchor="ctr">
            <a:noAutofit/>
          </a:bodyPr>
          <a:lstStyle/>
          <a:p>
            <a:pPr algn="ctr"/>
            <a:r>
              <a:rPr lang="en-US" sz="1600" b="1" dirty="0" err="1">
                <a:solidFill>
                  <a:schemeClr val="accent3">
                    <a:lumMod val="20000"/>
                    <a:lumOff val="80000"/>
                  </a:schemeClr>
                </a:solidFill>
                <a:latin typeface="Trebuchet MS" panose="020B0603020202020204" pitchFamily="34" charset="0"/>
              </a:rPr>
              <a:t>Predisposizione</a:t>
            </a:r>
            <a:r>
              <a:rPr lang="en-US" sz="1600" b="1" dirty="0">
                <a:solidFill>
                  <a:schemeClr val="accent3">
                    <a:lumMod val="20000"/>
                    <a:lumOff val="80000"/>
                  </a:schemeClr>
                </a:solidFill>
                <a:latin typeface="Trebuchet MS" panose="020B0603020202020204" pitchFamily="34" charset="0"/>
              </a:rPr>
              <a:t> </a:t>
            </a:r>
            <a:r>
              <a:rPr lang="en-US" sz="1600" b="1" dirty="0" err="1">
                <a:solidFill>
                  <a:schemeClr val="accent3">
                    <a:lumMod val="20000"/>
                    <a:lumOff val="80000"/>
                  </a:schemeClr>
                </a:solidFill>
                <a:latin typeface="Trebuchet MS" panose="020B0603020202020204" pitchFamily="34" charset="0"/>
              </a:rPr>
              <a:t>progetto</a:t>
            </a:r>
            <a:r>
              <a:rPr lang="en-US" sz="1600" b="1" dirty="0">
                <a:solidFill>
                  <a:schemeClr val="accent3">
                    <a:lumMod val="20000"/>
                    <a:lumOff val="80000"/>
                  </a:schemeClr>
                </a:solidFill>
                <a:latin typeface="Trebuchet MS" panose="020B0603020202020204" pitchFamily="34" charset="0"/>
              </a:rPr>
              <a:t> </a:t>
            </a:r>
            <a:r>
              <a:rPr lang="en-US" sz="1600" b="1" dirty="0" err="1">
                <a:solidFill>
                  <a:schemeClr val="accent3">
                    <a:lumMod val="20000"/>
                    <a:lumOff val="80000"/>
                  </a:schemeClr>
                </a:solidFill>
                <a:latin typeface="Trebuchet MS" panose="020B0603020202020204" pitchFamily="34" charset="0"/>
              </a:rPr>
              <a:t>formativo</a:t>
            </a:r>
            <a:endParaRPr lang="en-US" sz="1600" b="1" dirty="0">
              <a:solidFill>
                <a:schemeClr val="accent3">
                  <a:lumMod val="20000"/>
                  <a:lumOff val="80000"/>
                </a:schemeClr>
              </a:solidFill>
              <a:latin typeface="Trebuchet MS" panose="020B0603020202020204" pitchFamily="34" charset="0"/>
            </a:endParaRPr>
          </a:p>
        </p:txBody>
      </p:sp>
      <p:sp>
        <p:nvSpPr>
          <p:cNvPr id="54" name="AutoShape 18">
            <a:extLst>
              <a:ext uri="{FF2B5EF4-FFF2-40B4-BE49-F238E27FC236}">
                <a16:creationId xmlns:a16="http://schemas.microsoft.com/office/drawing/2014/main" id="{9165A566-7350-4601-9AA3-93BB7D9296CA}"/>
              </a:ext>
            </a:extLst>
          </p:cNvPr>
          <p:cNvSpPr>
            <a:spLocks noChangeArrowheads="1"/>
          </p:cNvSpPr>
          <p:nvPr/>
        </p:nvSpPr>
        <p:spPr bwMode="auto">
          <a:xfrm>
            <a:off x="9251222" y="1374008"/>
            <a:ext cx="2351165" cy="721208"/>
          </a:xfrm>
          <a:prstGeom prst="chevron">
            <a:avLst>
              <a:gd name="adj" fmla="val 28125"/>
            </a:avLst>
          </a:prstGeom>
          <a:solidFill>
            <a:srgbClr val="D7E4BD"/>
          </a:solidFill>
          <a:ln w="12700" algn="ctr">
            <a:noFill/>
            <a:miter lim="800000"/>
            <a:headEnd/>
            <a:tailEnd/>
          </a:ln>
          <a:effectLst/>
        </p:spPr>
        <p:txBody>
          <a:bodyPr tIns="91440" bIns="91440" anchor="ctr">
            <a:noAutofit/>
          </a:bodyPr>
          <a:lstStyle/>
          <a:p>
            <a:pPr algn="ctr"/>
            <a:r>
              <a:rPr lang="en-US" sz="1600" b="1" dirty="0" err="1">
                <a:solidFill>
                  <a:schemeClr val="accent3">
                    <a:lumMod val="20000"/>
                    <a:lumOff val="80000"/>
                  </a:schemeClr>
                </a:solidFill>
                <a:latin typeface="Trebuchet MS" panose="020B0603020202020204" pitchFamily="34" charset="0"/>
              </a:rPr>
              <a:t>Rendicontazione</a:t>
            </a:r>
            <a:endParaRPr lang="en-US" sz="1600" b="1" dirty="0">
              <a:solidFill>
                <a:schemeClr val="accent3">
                  <a:lumMod val="20000"/>
                  <a:lumOff val="80000"/>
                </a:schemeClr>
              </a:solidFill>
              <a:latin typeface="Trebuchet MS" panose="020B0603020202020204" pitchFamily="34" charset="0"/>
            </a:endParaRPr>
          </a:p>
        </p:txBody>
      </p:sp>
      <p:sp>
        <p:nvSpPr>
          <p:cNvPr id="55" name="TextBox 54">
            <a:extLst>
              <a:ext uri="{FF2B5EF4-FFF2-40B4-BE49-F238E27FC236}">
                <a16:creationId xmlns:a16="http://schemas.microsoft.com/office/drawing/2014/main" id="{98E54FB4-CBB8-48CE-AD67-59793D9B8FF3}"/>
              </a:ext>
            </a:extLst>
          </p:cNvPr>
          <p:cNvSpPr txBox="1"/>
          <p:nvPr/>
        </p:nvSpPr>
        <p:spPr>
          <a:xfrm flipH="1">
            <a:off x="897883" y="786092"/>
            <a:ext cx="168851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Ente</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Accreditato</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al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lavoro</a:t>
            </a:r>
            <a:endPar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endParaRPr>
          </a:p>
        </p:txBody>
      </p:sp>
      <p:pic>
        <p:nvPicPr>
          <p:cNvPr id="56" name="Graphic 55" descr="Office worker">
            <a:extLst>
              <a:ext uri="{FF2B5EF4-FFF2-40B4-BE49-F238E27FC236}">
                <a16:creationId xmlns:a16="http://schemas.microsoft.com/office/drawing/2014/main" id="{BBC93365-09F7-4C8D-84D2-EC7F011CB999}"/>
              </a:ext>
            </a:extLst>
          </p:cNvPr>
          <p:cNvPicPr>
            <a:picLocks noChangeAspect="1"/>
          </p:cNvPicPr>
          <p:nvPr/>
        </p:nvPicPr>
        <p:blipFill>
          <a:blip r:embed="rId3" cstate="email">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99464" y="747081"/>
            <a:ext cx="687003" cy="687003"/>
          </a:xfrm>
          <a:prstGeom prst="rect">
            <a:avLst/>
          </a:prstGeom>
        </p:spPr>
      </p:pic>
      <p:sp>
        <p:nvSpPr>
          <p:cNvPr id="59" name="TextBox 58">
            <a:extLst>
              <a:ext uri="{FF2B5EF4-FFF2-40B4-BE49-F238E27FC236}">
                <a16:creationId xmlns:a16="http://schemas.microsoft.com/office/drawing/2014/main" id="{3652456E-563C-4F59-A20F-04CEC0EF0056}"/>
              </a:ext>
            </a:extLst>
          </p:cNvPr>
          <p:cNvSpPr txBox="1"/>
          <p:nvPr/>
        </p:nvSpPr>
        <p:spPr>
          <a:xfrm flipH="1">
            <a:off x="5152874" y="786092"/>
            <a:ext cx="168851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1400" b="0" i="1" u="none" strike="noStrike" cap="none" spc="0" normalizeH="0" baseline="0" dirty="0" err="1">
                <a:ln>
                  <a:noFill/>
                </a:ln>
                <a:solidFill>
                  <a:srgbClr val="000000"/>
                </a:solidFill>
                <a:effectLst/>
                <a:uFillTx/>
                <a:latin typeface="Trebuchet MS" panose="020B0603020202020204" pitchFamily="34" charset="0"/>
                <a:sym typeface="Calibri"/>
              </a:rPr>
              <a:t>Ente</a:t>
            </a:r>
            <a:r>
              <a:rPr kumimoji="0" lang="en-US" sz="1400" b="0" i="1" u="none" strike="noStrike" cap="none" spc="0" normalizeH="0" baseline="0" dirty="0">
                <a:ln>
                  <a:noFill/>
                </a:ln>
                <a:solidFill>
                  <a:srgbClr val="000000"/>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rgbClr val="000000"/>
                </a:solidFill>
                <a:effectLst/>
                <a:uFillTx/>
                <a:latin typeface="Trebuchet MS" panose="020B0603020202020204" pitchFamily="34" charset="0"/>
                <a:sym typeface="Calibri"/>
              </a:rPr>
              <a:t>Accreditato</a:t>
            </a:r>
            <a:r>
              <a:rPr kumimoji="0" lang="en-US" sz="1400" b="0" i="1" u="none" strike="noStrike" cap="none" spc="0" normalizeH="0" baseline="0" dirty="0">
                <a:ln>
                  <a:noFill/>
                </a:ln>
                <a:solidFill>
                  <a:srgbClr val="000000"/>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rgbClr val="000000"/>
                </a:solidFill>
                <a:effectLst/>
                <a:uFillTx/>
                <a:latin typeface="Trebuchet MS" panose="020B0603020202020204" pitchFamily="34" charset="0"/>
                <a:sym typeface="Calibri"/>
              </a:rPr>
              <a:t>alla</a:t>
            </a:r>
            <a:r>
              <a:rPr kumimoji="0" lang="en-US" sz="1400" b="0" i="1" u="none" strike="noStrike" cap="none" spc="0" normalizeH="0" baseline="0" dirty="0">
                <a:ln>
                  <a:noFill/>
                </a:ln>
                <a:solidFill>
                  <a:srgbClr val="000000"/>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rgbClr val="000000"/>
                </a:solidFill>
                <a:effectLst/>
                <a:uFillTx/>
                <a:latin typeface="Trebuchet MS" panose="020B0603020202020204" pitchFamily="34" charset="0"/>
                <a:sym typeface="Calibri"/>
              </a:rPr>
              <a:t>formazione</a:t>
            </a:r>
            <a:endParaRPr kumimoji="0" lang="en-US" sz="1400" b="0" i="1" u="none" strike="noStrike" cap="none" spc="0" normalizeH="0" baseline="0" dirty="0">
              <a:ln>
                <a:noFill/>
              </a:ln>
              <a:solidFill>
                <a:srgbClr val="000000"/>
              </a:solidFill>
              <a:effectLst/>
              <a:uFillTx/>
              <a:latin typeface="Trebuchet MS" panose="020B0603020202020204" pitchFamily="34" charset="0"/>
              <a:sym typeface="Calibri"/>
            </a:endParaRPr>
          </a:p>
        </p:txBody>
      </p:sp>
      <p:sp>
        <p:nvSpPr>
          <p:cNvPr id="60" name="AutoShape 16">
            <a:extLst>
              <a:ext uri="{FF2B5EF4-FFF2-40B4-BE49-F238E27FC236}">
                <a16:creationId xmlns:a16="http://schemas.microsoft.com/office/drawing/2014/main" id="{585D18E4-3743-49F6-AA23-C15B7BA80A21}"/>
              </a:ext>
            </a:extLst>
          </p:cNvPr>
          <p:cNvSpPr>
            <a:spLocks noChangeArrowheads="1"/>
          </p:cNvSpPr>
          <p:nvPr/>
        </p:nvSpPr>
        <p:spPr bwMode="auto">
          <a:xfrm>
            <a:off x="4908889" y="1374008"/>
            <a:ext cx="2351165" cy="721208"/>
          </a:xfrm>
          <a:prstGeom prst="chevron">
            <a:avLst>
              <a:gd name="adj" fmla="val 28125"/>
            </a:avLst>
          </a:prstGeom>
          <a:solidFill>
            <a:srgbClr val="357943"/>
          </a:solidFill>
          <a:ln w="12700" algn="ctr">
            <a:noFill/>
            <a:miter lim="800000"/>
            <a:headEnd/>
            <a:tailEnd/>
          </a:ln>
          <a:effectLst/>
        </p:spPr>
        <p:txBody>
          <a:bodyPr tIns="91440" bIns="91440" anchor="ctr">
            <a:noAutofit/>
          </a:bodyPr>
          <a:lstStyle/>
          <a:p>
            <a:pPr algn="ctr"/>
            <a:r>
              <a:rPr lang="it-IT" sz="1600" b="1" dirty="0">
                <a:solidFill>
                  <a:schemeClr val="bg1"/>
                </a:solidFill>
                <a:latin typeface="Trebuchet MS" panose="020B0603020202020204" pitchFamily="34" charset="0"/>
              </a:rPr>
              <a:t>Predisposizione del corso e delle sezioni</a:t>
            </a:r>
          </a:p>
        </p:txBody>
      </p:sp>
      <p:sp>
        <p:nvSpPr>
          <p:cNvPr id="61" name="TextBox 60">
            <a:extLst>
              <a:ext uri="{FF2B5EF4-FFF2-40B4-BE49-F238E27FC236}">
                <a16:creationId xmlns:a16="http://schemas.microsoft.com/office/drawing/2014/main" id="{6AFC37F5-9846-4721-9CA3-C68927145F9F}"/>
              </a:ext>
            </a:extLst>
          </p:cNvPr>
          <p:cNvSpPr txBox="1"/>
          <p:nvPr/>
        </p:nvSpPr>
        <p:spPr>
          <a:xfrm flipH="1">
            <a:off x="7289389" y="786092"/>
            <a:ext cx="168851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Ente</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Accreditato</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alla</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formazione</a:t>
            </a:r>
            <a:endPar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endParaRPr>
          </a:p>
        </p:txBody>
      </p:sp>
      <p:sp>
        <p:nvSpPr>
          <p:cNvPr id="32" name="TextBox 31">
            <a:extLst>
              <a:ext uri="{FF2B5EF4-FFF2-40B4-BE49-F238E27FC236}">
                <a16:creationId xmlns:a16="http://schemas.microsoft.com/office/drawing/2014/main" id="{0AC29868-5644-4D62-A9AC-F2CE6D7912CE}"/>
              </a:ext>
            </a:extLst>
          </p:cNvPr>
          <p:cNvSpPr txBox="1"/>
          <p:nvPr/>
        </p:nvSpPr>
        <p:spPr>
          <a:xfrm flipH="1">
            <a:off x="9425905" y="786092"/>
            <a:ext cx="186821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Ente</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Accreditato</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al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lavoro</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formazione</a:t>
            </a:r>
            <a:endPar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endParaRPr>
          </a:p>
        </p:txBody>
      </p:sp>
      <p:sp>
        <p:nvSpPr>
          <p:cNvPr id="33" name="TextBox 32">
            <a:extLst>
              <a:ext uri="{FF2B5EF4-FFF2-40B4-BE49-F238E27FC236}">
                <a16:creationId xmlns:a16="http://schemas.microsoft.com/office/drawing/2014/main" id="{292BBDC5-9B09-486C-92F7-2BEE9AC496A6}"/>
              </a:ext>
            </a:extLst>
          </p:cNvPr>
          <p:cNvSpPr txBox="1"/>
          <p:nvPr/>
        </p:nvSpPr>
        <p:spPr>
          <a:xfrm flipH="1">
            <a:off x="3069049" y="786092"/>
            <a:ext cx="189825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Ente</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Accreditato</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al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lavoro</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formazione</a:t>
            </a:r>
            <a:endPar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endParaRPr>
          </a:p>
        </p:txBody>
      </p:sp>
    </p:spTree>
    <p:extLst>
      <p:ext uri="{BB962C8B-B14F-4D97-AF65-F5344CB8AC3E}">
        <p14:creationId xmlns:p14="http://schemas.microsoft.com/office/powerpoint/2010/main" val="1054395740"/>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A1930C76-7AB6-4FB5-AAD1-DCF084A62854}"/>
              </a:ext>
            </a:extLst>
          </p:cNvPr>
          <p:cNvSpPr txBox="1"/>
          <p:nvPr/>
        </p:nvSpPr>
        <p:spPr>
          <a:xfrm>
            <a:off x="483306" y="744823"/>
            <a:ext cx="11225387" cy="6247862"/>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r>
              <a:rPr lang="it-IT" b="1" dirty="0">
                <a:solidFill>
                  <a:srgbClr val="297A38"/>
                </a:solidFill>
                <a:latin typeface="Trebuchet MS" panose="020B0603020202020204" pitchFamily="34" charset="0"/>
                <a:cs typeface="Arial" pitchFamily="34" charset="0"/>
                <a:sym typeface="Calibri"/>
              </a:rPr>
              <a:t>Offerte formative</a:t>
            </a:r>
          </a:p>
          <a:p>
            <a:pPr marL="285750" indent="-285750" algn="just">
              <a:buFont typeface="Arial" panose="020B0604020202020204" pitchFamily="34" charset="0"/>
              <a:buChar char="•"/>
            </a:pPr>
            <a:r>
              <a:rPr lang="it-IT" sz="1400" dirty="0">
                <a:latin typeface="Trebuchet MS" panose="020B0603020202020204" pitchFamily="34" charset="0"/>
                <a:sym typeface="Calibri"/>
              </a:rPr>
              <a:t>I progetti formativi devono essere </a:t>
            </a:r>
            <a:r>
              <a:rPr lang="it-IT" sz="1400" b="1" dirty="0">
                <a:latin typeface="Trebuchet MS" panose="020B0603020202020204" pitchFamily="34" charset="0"/>
                <a:sym typeface="Calibri"/>
              </a:rPr>
              <a:t>avviati</a:t>
            </a:r>
            <a:r>
              <a:rPr lang="it-IT" sz="1400" dirty="0">
                <a:latin typeface="Trebuchet MS" panose="020B0603020202020204" pitchFamily="34" charset="0"/>
                <a:sym typeface="Calibri"/>
              </a:rPr>
              <a:t> entro la data del </a:t>
            </a:r>
            <a:r>
              <a:rPr lang="it-IT" sz="1400" b="1" dirty="0">
                <a:latin typeface="Trebuchet MS" panose="020B0603020202020204" pitchFamily="34" charset="0"/>
                <a:sym typeface="Calibri"/>
              </a:rPr>
              <a:t>31/08</a:t>
            </a:r>
            <a:r>
              <a:rPr lang="it-IT" sz="1400" dirty="0">
                <a:latin typeface="Trebuchet MS" panose="020B0603020202020204" pitchFamily="34" charset="0"/>
                <a:sym typeface="Calibri"/>
              </a:rPr>
              <a:t> dell’annualità di riferimento (es. entro il 31/08/2021 per i progetti afferenti all’</a:t>
            </a:r>
            <a:r>
              <a:rPr lang="it-IT" sz="1400" dirty="0" err="1">
                <a:latin typeface="Trebuchet MS" panose="020B0603020202020204" pitchFamily="34" charset="0"/>
                <a:sym typeface="Calibri"/>
              </a:rPr>
              <a:t>a.f</a:t>
            </a:r>
            <a:r>
              <a:rPr lang="it-IT" sz="1400" dirty="0">
                <a:latin typeface="Trebuchet MS" panose="020B0603020202020204" pitchFamily="34" charset="0"/>
                <a:sym typeface="Calibri"/>
              </a:rPr>
              <a:t>. 2020/2021).</a:t>
            </a:r>
          </a:p>
          <a:p>
            <a:pPr marL="285750" indent="-285750" algn="just">
              <a:buFont typeface="Arial" panose="020B0604020202020204" pitchFamily="34" charset="0"/>
              <a:buChar char="•"/>
            </a:pPr>
            <a:r>
              <a:rPr lang="it-IT" sz="1400" dirty="0">
                <a:latin typeface="Trebuchet MS" panose="020B0603020202020204" pitchFamily="34" charset="0"/>
                <a:sym typeface="Calibri"/>
              </a:rPr>
              <a:t>I giovani che, al termine del percorso antidispersione, sosterranno l’esame di qualifica vanno inseriti nell’offerta formativa di III annualità. </a:t>
            </a:r>
          </a:p>
          <a:p>
            <a:pPr marL="285750" indent="-285750" algn="just">
              <a:buFont typeface="Arial" panose="020B0604020202020204" pitchFamily="34" charset="0"/>
              <a:buChar char="•"/>
            </a:pPr>
            <a:r>
              <a:rPr lang="it-IT" sz="1400" dirty="0">
                <a:latin typeface="Trebuchet MS" panose="020B0603020202020204" pitchFamily="34" charset="0"/>
                <a:sym typeface="Calibri"/>
              </a:rPr>
              <a:t>I giovani che, al termine del percorso antidispersione, saranno reinseriti in un percorso ordinario vanno caricati su un’offerta formativa di I o II annualità.</a:t>
            </a:r>
          </a:p>
          <a:p>
            <a:pPr marL="285750" indent="-285750" algn="just">
              <a:buFont typeface="Arial" panose="020B0604020202020204" pitchFamily="34" charset="0"/>
              <a:buChar char="•"/>
            </a:pPr>
            <a:r>
              <a:rPr lang="it-IT" sz="1400" dirty="0">
                <a:latin typeface="Trebuchet MS" panose="020B0603020202020204" pitchFamily="34" charset="0"/>
                <a:sym typeface="Calibri"/>
              </a:rPr>
              <a:t>Per l’</a:t>
            </a:r>
            <a:r>
              <a:rPr lang="it-IT" sz="1400" dirty="0" err="1">
                <a:latin typeface="Trebuchet MS" panose="020B0603020202020204" pitchFamily="34" charset="0"/>
                <a:sym typeface="Calibri"/>
              </a:rPr>
              <a:t>a.f</a:t>
            </a:r>
            <a:r>
              <a:rPr lang="it-IT" sz="1400" dirty="0">
                <a:latin typeface="Trebuchet MS" panose="020B0603020202020204" pitchFamily="34" charset="0"/>
                <a:sym typeface="Calibri"/>
              </a:rPr>
              <a:t>. 2020/2021, la data di conclusione delle attività formative è stabilita al 30/09/2021. Particolari esigenze legate alla posticipazione del termine delle attività possono essere segnalate su cruscotto lavoro.</a:t>
            </a:r>
          </a:p>
          <a:p>
            <a:pPr algn="just"/>
            <a:endParaRPr lang="it-IT" sz="1400" dirty="0">
              <a:latin typeface="Trebuchet MS" panose="020B0603020202020204" pitchFamily="34" charset="0"/>
              <a:sym typeface="Calibri"/>
            </a:endParaRPr>
          </a:p>
          <a:p>
            <a:pPr algn="just"/>
            <a:r>
              <a:rPr lang="it-IT" b="1" dirty="0">
                <a:solidFill>
                  <a:srgbClr val="297A38"/>
                </a:solidFill>
                <a:latin typeface="Trebuchet MS" panose="020B0603020202020204" pitchFamily="34" charset="0"/>
                <a:cs typeface="Arial" pitchFamily="34" charset="0"/>
                <a:sym typeface="Calibri"/>
              </a:rPr>
              <a:t>Progetti formativi</a:t>
            </a:r>
          </a:p>
          <a:p>
            <a:pPr marL="285750" indent="-285750" algn="just">
              <a:buFont typeface="Arial" panose="020B0604020202020204" pitchFamily="34" charset="0"/>
              <a:buChar char="•"/>
            </a:pPr>
            <a:r>
              <a:rPr lang="it-IT" sz="1400" dirty="0">
                <a:latin typeface="Trebuchet MS" panose="020B0603020202020204" pitchFamily="34" charset="0"/>
              </a:rPr>
              <a:t>I </a:t>
            </a:r>
            <a:r>
              <a:rPr lang="it-IT" sz="1400" b="1" dirty="0">
                <a:latin typeface="Trebuchet MS" panose="020B0603020202020204" pitchFamily="34" charset="0"/>
              </a:rPr>
              <a:t>profili di qualifica</a:t>
            </a:r>
            <a:r>
              <a:rPr lang="it-IT" sz="1400" dirty="0">
                <a:latin typeface="Trebuchet MS" panose="020B0603020202020204" pitchFamily="34" charset="0"/>
              </a:rPr>
              <a:t> </a:t>
            </a:r>
            <a:r>
              <a:rPr lang="it-IT" sz="1400" dirty="0" err="1">
                <a:latin typeface="Trebuchet MS" panose="020B0603020202020204" pitchFamily="34" charset="0"/>
              </a:rPr>
              <a:t>IeFP</a:t>
            </a:r>
            <a:r>
              <a:rPr lang="it-IT" sz="1400" dirty="0">
                <a:latin typeface="Trebuchet MS" panose="020B0603020202020204" pitchFamily="34" charset="0"/>
              </a:rPr>
              <a:t> devono rientrare tra quelli approvati per l’istituzione formativa nel </a:t>
            </a:r>
            <a:r>
              <a:rPr lang="it-IT" sz="1400" b="1" dirty="0">
                <a:latin typeface="Trebuchet MS" panose="020B0603020202020204" pitchFamily="34" charset="0"/>
              </a:rPr>
              <a:t>Piano regionale dell’offerta formativa.</a:t>
            </a:r>
            <a:r>
              <a:rPr lang="it-IT" sz="1400" dirty="0">
                <a:latin typeface="Trebuchet MS" panose="020B0603020202020204" pitchFamily="34" charset="0"/>
              </a:rPr>
              <a:t> NON SONO AMMESSI PERCORSI FUORI CATALOGO </a:t>
            </a:r>
          </a:p>
          <a:p>
            <a:pPr marL="285750" indent="-285750" algn="just">
              <a:buFont typeface="Arial" panose="020B0604020202020204" pitchFamily="34" charset="0"/>
              <a:buChar char="•"/>
            </a:pPr>
            <a:r>
              <a:rPr lang="it-IT" sz="1400" dirty="0">
                <a:latin typeface="Trebuchet MS" panose="020B0603020202020204" pitchFamily="34" charset="0"/>
              </a:rPr>
              <a:t>Nel gruppo classe possono essere inseriti allievi con un diverso background scolastico e formativo, sulla base del loro bilancio di competenze in ingresso</a:t>
            </a:r>
          </a:p>
          <a:p>
            <a:pPr marL="285750" indent="-285750" algn="just">
              <a:buFont typeface="Arial" panose="020B0604020202020204" pitchFamily="34" charset="0"/>
              <a:buChar char="•"/>
            </a:pPr>
            <a:r>
              <a:rPr lang="it-IT" sz="1400" dirty="0">
                <a:latin typeface="Trebuchet MS" panose="020B0603020202020204" pitchFamily="34" charset="0"/>
              </a:rPr>
              <a:t>La </a:t>
            </a:r>
            <a:r>
              <a:rPr lang="it-IT" sz="1400" b="1" dirty="0">
                <a:latin typeface="Trebuchet MS" panose="020B0603020202020204" pitchFamily="34" charset="0"/>
              </a:rPr>
              <a:t>programmazione dei moduli formativi </a:t>
            </a:r>
            <a:r>
              <a:rPr lang="it-IT" sz="1400" dirty="0">
                <a:latin typeface="Trebuchet MS" panose="020B0603020202020204" pitchFamily="34" charset="0"/>
              </a:rPr>
              <a:t>deve coprire il </a:t>
            </a:r>
            <a:r>
              <a:rPr lang="it-IT" sz="1400" b="1" dirty="0">
                <a:latin typeface="Trebuchet MS" panose="020B0603020202020204" pitchFamily="34" charset="0"/>
              </a:rPr>
              <a:t>monte ore programmato (per aula/laboratorio/stage) in SIUF per tutte le sezioni coinvolte.</a:t>
            </a:r>
          </a:p>
          <a:p>
            <a:pPr marL="285750" indent="-285750" algn="just">
              <a:buFont typeface="Arial" panose="020B0604020202020204" pitchFamily="34" charset="0"/>
              <a:buChar char="•"/>
            </a:pPr>
            <a:r>
              <a:rPr lang="it-IT" sz="1400" dirty="0">
                <a:latin typeface="Trebuchet MS" panose="020B0603020202020204" pitchFamily="34" charset="0"/>
              </a:rPr>
              <a:t>I moduli formativi sia di base, sia tecnico professionali, possono essere organizzati per intero gruppo classe (tutte le sezioni), per alcune sezioni, per una sola sezione del gruppo classe. </a:t>
            </a:r>
          </a:p>
          <a:p>
            <a:pPr marL="285750" indent="-285750" algn="just">
              <a:buFont typeface="Arial" panose="020B0604020202020204" pitchFamily="34" charset="0"/>
              <a:buChar char="•"/>
            </a:pPr>
            <a:r>
              <a:rPr lang="it-IT" sz="1400" dirty="0">
                <a:latin typeface="Trebuchet MS" panose="020B0603020202020204" pitchFamily="34" charset="0"/>
              </a:rPr>
              <a:t>Un </a:t>
            </a:r>
            <a:r>
              <a:rPr lang="it-IT" sz="1400" b="1" dirty="0">
                <a:latin typeface="Trebuchet MS" panose="020B0603020202020204" pitchFamily="34" charset="0"/>
              </a:rPr>
              <a:t>allievo</a:t>
            </a:r>
            <a:r>
              <a:rPr lang="it-IT" sz="1400" dirty="0">
                <a:latin typeface="Trebuchet MS" panose="020B0603020202020204" pitchFamily="34" charset="0"/>
              </a:rPr>
              <a:t> può essere inserito in un </a:t>
            </a:r>
            <a:r>
              <a:rPr lang="it-IT" sz="1400" b="1" dirty="0">
                <a:latin typeface="Trebuchet MS" panose="020B0603020202020204" pitchFamily="34" charset="0"/>
              </a:rPr>
              <a:t>solo progetto formativo</a:t>
            </a:r>
            <a:r>
              <a:rPr lang="it-IT" sz="1400" dirty="0">
                <a:latin typeface="Trebuchet MS" panose="020B0603020202020204" pitchFamily="34" charset="0"/>
              </a:rPr>
              <a:t>.</a:t>
            </a:r>
          </a:p>
          <a:p>
            <a:pPr algn="just"/>
            <a:endParaRPr lang="it-IT" sz="1400" dirty="0">
              <a:latin typeface="Trebuchet MS" panose="020B0603020202020204" pitchFamily="34" charset="0"/>
              <a:sym typeface="Calibri"/>
            </a:endParaRPr>
          </a:p>
          <a:p>
            <a:pPr algn="just"/>
            <a:r>
              <a:rPr lang="it-IT" b="1" dirty="0">
                <a:solidFill>
                  <a:srgbClr val="297A38"/>
                </a:solidFill>
                <a:latin typeface="Trebuchet MS" panose="020B0603020202020204" pitchFamily="34" charset="0"/>
                <a:cs typeface="Arial" pitchFamily="34" charset="0"/>
              </a:rPr>
              <a:t>Composizione dei gruppi classe</a:t>
            </a:r>
          </a:p>
          <a:p>
            <a:pPr marL="171450" indent="-171450" algn="just">
              <a:buFont typeface="Arial" panose="020B0604020202020204" pitchFamily="34" charset="0"/>
              <a:buChar char="•"/>
            </a:pPr>
            <a:r>
              <a:rPr lang="it-IT" sz="1400" dirty="0">
                <a:latin typeface="Trebuchet MS" panose="020B0603020202020204" pitchFamily="34" charset="0"/>
              </a:rPr>
              <a:t>I </a:t>
            </a:r>
            <a:r>
              <a:rPr lang="it-IT" sz="1400" b="1" dirty="0">
                <a:latin typeface="Trebuchet MS" panose="020B0603020202020204" pitchFamily="34" charset="0"/>
              </a:rPr>
              <a:t>gruppi classe</a:t>
            </a:r>
            <a:r>
              <a:rPr lang="it-IT" sz="1400" dirty="0">
                <a:latin typeface="Trebuchet MS" panose="020B0603020202020204" pitchFamily="34" charset="0"/>
              </a:rPr>
              <a:t> devono essere costituiti </a:t>
            </a:r>
            <a:r>
              <a:rPr lang="it-IT" sz="1400" b="1" dirty="0">
                <a:latin typeface="Trebuchet MS" panose="020B0603020202020204" pitchFamily="34" charset="0"/>
              </a:rPr>
              <a:t>unicamente da allievi dotati sul bando GG Dispersione scolastica e formativa</a:t>
            </a:r>
            <a:r>
              <a:rPr lang="it-IT" sz="1400" dirty="0">
                <a:latin typeface="Trebuchet MS" panose="020B0603020202020204" pitchFamily="34" charset="0"/>
              </a:rPr>
              <a:t>. Non è possibile creare gruppi classe misti per fonte di finanziamento (es. dote GG e dote </a:t>
            </a:r>
            <a:r>
              <a:rPr lang="it-IT" sz="1400" dirty="0" err="1">
                <a:latin typeface="Trebuchet MS" panose="020B0603020202020204" pitchFamily="34" charset="0"/>
              </a:rPr>
              <a:t>IeFP</a:t>
            </a:r>
            <a:r>
              <a:rPr lang="it-IT" sz="1400" dirty="0">
                <a:latin typeface="Trebuchet MS" panose="020B0603020202020204" pitchFamily="34" charset="0"/>
              </a:rPr>
              <a:t>) o con allievi paganti rette di frequenza.</a:t>
            </a:r>
          </a:p>
          <a:p>
            <a:endParaRPr lang="it-IT" sz="1400" dirty="0">
              <a:latin typeface="Trebuchet MS" panose="020B0603020202020204" pitchFamily="34" charset="0"/>
              <a:sym typeface="Calibri"/>
            </a:endParaRPr>
          </a:p>
          <a:p>
            <a:endParaRPr lang="it-IT" dirty="0">
              <a:solidFill>
                <a:srgbClr val="297A38"/>
              </a:solidFill>
              <a:latin typeface="Trebuchet MS" panose="020B0603020202020204" pitchFamily="34" charset="0"/>
              <a:cs typeface="Arial" pitchFamily="34" charset="0"/>
              <a:sym typeface="Calibri"/>
            </a:endParaRPr>
          </a:p>
        </p:txBody>
      </p:sp>
      <p:sp>
        <p:nvSpPr>
          <p:cNvPr id="6" name="TextBox 19">
            <a:extLst>
              <a:ext uri="{FF2B5EF4-FFF2-40B4-BE49-F238E27FC236}">
                <a16:creationId xmlns:a16="http://schemas.microsoft.com/office/drawing/2014/main" id="{66379DC2-23A4-4AF7-9793-526A63C7FA36}"/>
              </a:ext>
            </a:extLst>
          </p:cNvPr>
          <p:cNvSpPr txBox="1"/>
          <p:nvPr/>
        </p:nvSpPr>
        <p:spPr>
          <a:xfrm>
            <a:off x="354221" y="216358"/>
            <a:ext cx="11483558"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defTabSz="1828800" hangingPunct="0"/>
            <a:r>
              <a:rPr lang="en-US" sz="2800" b="1" dirty="0">
                <a:solidFill>
                  <a:srgbClr val="297A38"/>
                </a:solidFill>
                <a:latin typeface="Trebuchet MS" panose="020B0603020202020204" pitchFamily="34" charset="0"/>
                <a:sym typeface="Calibri"/>
              </a:rPr>
              <a:t>Fase III – </a:t>
            </a:r>
            <a:r>
              <a:rPr lang="en-US" sz="2800" b="1" dirty="0" err="1">
                <a:solidFill>
                  <a:srgbClr val="297A38"/>
                </a:solidFill>
                <a:latin typeface="Trebuchet MS" panose="020B0603020202020204" pitchFamily="34" charset="0"/>
                <a:sym typeface="Calibri"/>
              </a:rPr>
              <a:t>Predisposizione</a:t>
            </a:r>
            <a:r>
              <a:rPr lang="en-US" sz="2800" b="1" dirty="0">
                <a:solidFill>
                  <a:srgbClr val="297A38"/>
                </a:solidFill>
                <a:latin typeface="Trebuchet MS" panose="020B0603020202020204" pitchFamily="34" charset="0"/>
                <a:sym typeface="Calibri"/>
              </a:rPr>
              <a:t> del </a:t>
            </a:r>
            <a:r>
              <a:rPr lang="en-US" sz="2800" b="1" dirty="0" err="1">
                <a:solidFill>
                  <a:srgbClr val="297A38"/>
                </a:solidFill>
                <a:latin typeface="Trebuchet MS" panose="020B0603020202020204" pitchFamily="34" charset="0"/>
                <a:sym typeface="Calibri"/>
              </a:rPr>
              <a:t>corso</a:t>
            </a:r>
            <a:r>
              <a:rPr lang="en-US" sz="2800" b="1" dirty="0">
                <a:solidFill>
                  <a:srgbClr val="297A38"/>
                </a:solidFill>
                <a:latin typeface="Trebuchet MS" panose="020B0603020202020204" pitchFamily="34" charset="0"/>
                <a:sym typeface="Calibri"/>
              </a:rPr>
              <a:t>: </a:t>
            </a:r>
            <a:r>
              <a:rPr lang="en-US" sz="2800" b="1" dirty="0" err="1">
                <a:solidFill>
                  <a:srgbClr val="297A38"/>
                </a:solidFill>
                <a:latin typeface="Trebuchet MS" panose="020B0603020202020204" pitchFamily="34" charset="0"/>
                <a:sym typeface="Calibri"/>
              </a:rPr>
              <a:t>chiarimenti</a:t>
            </a:r>
            <a:r>
              <a:rPr lang="en-US" sz="2800" b="1" dirty="0">
                <a:solidFill>
                  <a:srgbClr val="297A38"/>
                </a:solidFill>
                <a:latin typeface="Trebuchet MS" panose="020B0603020202020204" pitchFamily="34" charset="0"/>
                <a:sym typeface="Calibri"/>
              </a:rPr>
              <a:t> </a:t>
            </a:r>
            <a:r>
              <a:rPr lang="en-US" sz="2800" b="1" dirty="0" err="1">
                <a:solidFill>
                  <a:srgbClr val="297A38"/>
                </a:solidFill>
                <a:latin typeface="Trebuchet MS" panose="020B0603020202020204" pitchFamily="34" charset="0"/>
                <a:sym typeface="Calibri"/>
              </a:rPr>
              <a:t>operativi</a:t>
            </a:r>
            <a:r>
              <a:rPr lang="en-US" sz="2800" b="1" dirty="0">
                <a:solidFill>
                  <a:srgbClr val="297A38"/>
                </a:solidFill>
                <a:latin typeface="Trebuchet MS" panose="020B0603020202020204" pitchFamily="34" charset="0"/>
                <a:sym typeface="Calibri"/>
              </a:rPr>
              <a:t> </a:t>
            </a:r>
            <a:endParaRPr kumimoji="0" lang="en-US" sz="2800" b="1" i="0" u="none" strike="noStrike" cap="none" spc="0" normalizeH="0" baseline="0" dirty="0">
              <a:ln>
                <a:noFill/>
              </a:ln>
              <a:solidFill>
                <a:srgbClr val="297A38"/>
              </a:solidFill>
              <a:effectLst/>
              <a:uFillTx/>
              <a:latin typeface="Trebuchet MS" panose="020B0603020202020204" pitchFamily="34" charset="0"/>
              <a:sym typeface="Calibri"/>
            </a:endParaRPr>
          </a:p>
        </p:txBody>
      </p:sp>
    </p:spTree>
    <p:extLst>
      <p:ext uri="{BB962C8B-B14F-4D97-AF65-F5344CB8AC3E}">
        <p14:creationId xmlns:p14="http://schemas.microsoft.com/office/powerpoint/2010/main" val="1873556523"/>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2D8E0C8-5311-4D05-811D-9293E834B0F7}"/>
              </a:ext>
            </a:extLst>
          </p:cNvPr>
          <p:cNvSpPr>
            <a:spLocks noChangeArrowheads="1"/>
          </p:cNvSpPr>
          <p:nvPr/>
        </p:nvSpPr>
        <p:spPr bwMode="auto">
          <a:xfrm>
            <a:off x="0" y="-47282"/>
            <a:ext cx="92398"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5720" tIns="22860" rIns="45720" bIns="22860" numCol="1" anchor="ctr" anchorCtr="0" compatLnSpc="1">
            <a:prstTxWarp prst="textNoShape">
              <a:avLst/>
            </a:prstTxWarp>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srgbClr val="000000"/>
              </a:solidFill>
              <a:effectLst/>
              <a:uLnTx/>
              <a:uFillTx/>
              <a:latin typeface="Calibri"/>
              <a:cs typeface="Calibri"/>
              <a:sym typeface="Calibri"/>
            </a:endParaRPr>
          </a:p>
        </p:txBody>
      </p:sp>
      <p:pic>
        <p:nvPicPr>
          <p:cNvPr id="2049" name="Picture 1" descr="Logo_Ariaspa">
            <a:extLst>
              <a:ext uri="{FF2B5EF4-FFF2-40B4-BE49-F238E27FC236}">
                <a16:creationId xmlns:a16="http://schemas.microsoft.com/office/drawing/2014/main" id="{70350E6A-AF05-499B-81C1-B68FBDE3C536}"/>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54221" y="5921473"/>
            <a:ext cx="1380936" cy="544089"/>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28EA27A9-BF2C-4CF3-95CA-A711D06573D2}"/>
              </a:ext>
            </a:extLst>
          </p:cNvPr>
          <p:cNvSpPr txBox="1"/>
          <p:nvPr/>
        </p:nvSpPr>
        <p:spPr>
          <a:xfrm>
            <a:off x="354221" y="216000"/>
            <a:ext cx="11483558"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defTabSz="1828800" hangingPunct="0"/>
            <a:r>
              <a:rPr lang="en-US" sz="2800" b="1" dirty="0">
                <a:solidFill>
                  <a:srgbClr val="297A38"/>
                </a:solidFill>
                <a:latin typeface="Trebuchet MS" panose="020B0603020202020204" pitchFamily="34" charset="0"/>
                <a:sym typeface="Calibri"/>
              </a:rPr>
              <a:t>Fase IV – </a:t>
            </a:r>
            <a:r>
              <a:rPr lang="en-US" sz="2800" b="1" dirty="0" err="1">
                <a:solidFill>
                  <a:srgbClr val="297A38"/>
                </a:solidFill>
                <a:latin typeface="Trebuchet MS" panose="020B0603020202020204" pitchFamily="34" charset="0"/>
                <a:sym typeface="Calibri"/>
              </a:rPr>
              <a:t>Predisposizione</a:t>
            </a:r>
            <a:r>
              <a:rPr lang="en-US" sz="2800" b="1" dirty="0">
                <a:solidFill>
                  <a:srgbClr val="297A38"/>
                </a:solidFill>
                <a:latin typeface="Trebuchet MS" panose="020B0603020202020204" pitchFamily="34" charset="0"/>
                <a:sym typeface="Calibri"/>
              </a:rPr>
              <a:t> </a:t>
            </a:r>
            <a:r>
              <a:rPr lang="en-US" sz="2800" b="1" dirty="0" err="1">
                <a:solidFill>
                  <a:srgbClr val="297A38"/>
                </a:solidFill>
                <a:latin typeface="Trebuchet MS" panose="020B0603020202020204" pitchFamily="34" charset="0"/>
                <a:sym typeface="Calibri"/>
              </a:rPr>
              <a:t>progetto</a:t>
            </a:r>
            <a:r>
              <a:rPr lang="en-US" sz="2800" b="1" dirty="0">
                <a:solidFill>
                  <a:srgbClr val="297A38"/>
                </a:solidFill>
                <a:latin typeface="Trebuchet MS" panose="020B0603020202020204" pitchFamily="34" charset="0"/>
                <a:sym typeface="Calibri"/>
              </a:rPr>
              <a:t> </a:t>
            </a:r>
            <a:r>
              <a:rPr lang="en-US" sz="2800" b="1" dirty="0" err="1">
                <a:solidFill>
                  <a:srgbClr val="297A38"/>
                </a:solidFill>
                <a:latin typeface="Trebuchet MS" panose="020B0603020202020204" pitchFamily="34" charset="0"/>
                <a:sym typeface="Calibri"/>
              </a:rPr>
              <a:t>formativo</a:t>
            </a:r>
            <a:endParaRPr kumimoji="0" lang="en-US" sz="2800" i="0" u="none" strike="noStrike" cap="none" spc="0" normalizeH="0" baseline="0" dirty="0">
              <a:ln>
                <a:noFill/>
              </a:ln>
              <a:solidFill>
                <a:srgbClr val="297A38"/>
              </a:solidFill>
              <a:effectLst/>
              <a:uFillTx/>
              <a:latin typeface="Trebuchet MS" panose="020B0603020202020204" pitchFamily="34" charset="0"/>
              <a:sym typeface="Calibri"/>
            </a:endParaRPr>
          </a:p>
        </p:txBody>
      </p:sp>
      <p:grpSp>
        <p:nvGrpSpPr>
          <p:cNvPr id="39" name="Group 38">
            <a:extLst>
              <a:ext uri="{FF2B5EF4-FFF2-40B4-BE49-F238E27FC236}">
                <a16:creationId xmlns:a16="http://schemas.microsoft.com/office/drawing/2014/main" id="{40A7B4C8-DE48-41C6-ACB9-2B7A10C460FC}"/>
              </a:ext>
            </a:extLst>
          </p:cNvPr>
          <p:cNvGrpSpPr/>
          <p:nvPr/>
        </p:nvGrpSpPr>
        <p:grpSpPr>
          <a:xfrm>
            <a:off x="826816" y="2188445"/>
            <a:ext cx="10538368" cy="1143324"/>
            <a:chOff x="826816" y="1274630"/>
            <a:chExt cx="10538368" cy="1195819"/>
          </a:xfrm>
        </p:grpSpPr>
        <p:sp>
          <p:nvSpPr>
            <p:cNvPr id="40" name="Content Placeholder 2">
              <a:extLst>
                <a:ext uri="{FF2B5EF4-FFF2-40B4-BE49-F238E27FC236}">
                  <a16:creationId xmlns:a16="http://schemas.microsoft.com/office/drawing/2014/main" id="{B09B7869-CA90-4F0F-B093-CEAB92ECBC56}"/>
                </a:ext>
              </a:extLst>
            </p:cNvPr>
            <p:cNvSpPr txBox="1">
              <a:spLocks/>
            </p:cNvSpPr>
            <p:nvPr/>
          </p:nvSpPr>
          <p:spPr>
            <a:xfrm>
              <a:off x="1805980" y="1274630"/>
              <a:ext cx="9559204" cy="1195819"/>
            </a:xfrm>
            <a:prstGeom prst="rect">
              <a:avLst/>
            </a:prstGeom>
            <a:ln w="12700">
              <a:noFill/>
            </a:ln>
          </p:spPr>
          <p:txBody>
            <a:bodyPr wrap="square" lIns="0" tIns="67500" rIns="0" bIns="67500" anchor="ctr"/>
            <a:lstStyle>
              <a:lvl1pPr marL="0" indent="0" algn="l" defTabSz="914400" rtl="0" eaLnBrk="1" latinLnBrk="0" hangingPunct="1">
                <a:spcBef>
                  <a:spcPts val="1500"/>
                </a:spcBef>
                <a:buFontTx/>
                <a:buNone/>
                <a:defRPr sz="1400" kern="1200">
                  <a:solidFill>
                    <a:schemeClr val="tx1"/>
                  </a:solidFill>
                  <a:latin typeface="Arial" pitchFamily="34" charset="0"/>
                  <a:ea typeface="+mn-ea"/>
                  <a:cs typeface="Arial" pitchFamily="34" charset="0"/>
                </a:defRPr>
              </a:lvl1pPr>
              <a:lvl2pPr marL="270000" indent="-268288" algn="l" defTabSz="914400" rtl="0" eaLnBrk="1" latinLnBrk="0" hangingPunct="1">
                <a:spcBef>
                  <a:spcPts val="1000"/>
                </a:spcBef>
                <a:buClr>
                  <a:schemeClr val="tx1"/>
                </a:buClr>
                <a:buFont typeface="Wingdings" pitchFamily="2" charset="2"/>
                <a:buChar char="n"/>
                <a:defRPr sz="1400" kern="1200">
                  <a:solidFill>
                    <a:schemeClr val="tx1"/>
                  </a:solidFill>
                  <a:latin typeface="Arial" pitchFamily="34" charset="0"/>
                  <a:ea typeface="+mn-ea"/>
                  <a:cs typeface="Arial" pitchFamily="34" charset="0"/>
                </a:defRPr>
              </a:lvl2pPr>
              <a:lvl3pPr marL="540000" indent="-268288" algn="l" defTabSz="914400" rtl="0" eaLnBrk="1" latinLnBrk="0" hangingPunct="1">
                <a:spcBef>
                  <a:spcPts val="500"/>
                </a:spcBef>
                <a:buClr>
                  <a:schemeClr val="tx1"/>
                </a:buClr>
                <a:buFont typeface="Arial" pitchFamily="34" charset="0"/>
                <a:buChar char="–"/>
                <a:defRPr sz="1400" kern="1200">
                  <a:solidFill>
                    <a:schemeClr val="tx1"/>
                  </a:solidFill>
                  <a:latin typeface="Arial" pitchFamily="34" charset="0"/>
                  <a:ea typeface="+mn-ea"/>
                  <a:cs typeface="Arial" pitchFamily="34" charset="0"/>
                </a:defRPr>
              </a:lvl3pPr>
              <a:lvl4pPr marL="810000" indent="-270000" algn="l" defTabSz="914400" rtl="0" eaLnBrk="1" latinLnBrk="0" hangingPunct="1">
                <a:spcBef>
                  <a:spcPts val="500"/>
                </a:spcBef>
                <a:buFont typeface="Arial" pitchFamily="34" charset="0"/>
                <a:buChar char="–"/>
                <a:defRPr sz="1400" kern="1200">
                  <a:solidFill>
                    <a:schemeClr val="tx1"/>
                  </a:solidFill>
                  <a:latin typeface="Arial" pitchFamily="34" charset="0"/>
                  <a:ea typeface="+mn-ea"/>
                  <a:cs typeface="Arial" pitchFamily="34" charset="0"/>
                </a:defRPr>
              </a:lvl4pPr>
              <a:lvl5pPr marL="810000" indent="0" algn="l" defTabSz="914400" rtl="0" eaLnBrk="1" latinLnBrk="0" hangingPunct="1">
                <a:spcBef>
                  <a:spcPts val="500"/>
                </a:spcBef>
                <a:buFontTx/>
                <a:buNone/>
                <a:defRPr sz="14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712" lvl="1" indent="0">
                <a:spcBef>
                  <a:spcPts val="600"/>
                </a:spcBef>
                <a:buClr>
                  <a:schemeClr val="accent1"/>
                </a:buClr>
                <a:buNone/>
              </a:pPr>
              <a:r>
                <a:rPr lang="en-US" sz="1800" b="1" dirty="0" err="1">
                  <a:solidFill>
                    <a:srgbClr val="297A38"/>
                  </a:solidFill>
                  <a:latin typeface="Trebuchet MS" panose="020B0603020202020204" pitchFamily="34" charset="0"/>
                </a:rPr>
                <a:t>Atto</a:t>
              </a:r>
              <a:r>
                <a:rPr lang="en-US" sz="1800" b="1" dirty="0">
                  <a:solidFill>
                    <a:srgbClr val="297A38"/>
                  </a:solidFill>
                  <a:latin typeface="Trebuchet MS" panose="020B0603020202020204" pitchFamily="34" charset="0"/>
                </a:rPr>
                <a:t> di </a:t>
              </a:r>
              <a:r>
                <a:rPr lang="en-US" sz="1800" b="1" dirty="0" err="1">
                  <a:solidFill>
                    <a:srgbClr val="297A38"/>
                  </a:solidFill>
                  <a:latin typeface="Trebuchet MS" panose="020B0603020202020204" pitchFamily="34" charset="0"/>
                </a:rPr>
                <a:t>adesione</a:t>
              </a:r>
              <a:r>
                <a:rPr lang="en-US" sz="1800" b="1" dirty="0">
                  <a:solidFill>
                    <a:srgbClr val="297A38"/>
                  </a:solidFill>
                  <a:latin typeface="Trebuchet MS" panose="020B0603020202020204" pitchFamily="34" charset="0"/>
                </a:rPr>
                <a:t> </a:t>
              </a:r>
              <a:r>
                <a:rPr lang="en-US" sz="1800" b="1" dirty="0" err="1">
                  <a:solidFill>
                    <a:srgbClr val="297A38"/>
                  </a:solidFill>
                  <a:latin typeface="Trebuchet MS" panose="020B0603020202020204" pitchFamily="34" charset="0"/>
                </a:rPr>
                <a:t>unico</a:t>
              </a:r>
              <a:r>
                <a:rPr lang="en-US" sz="1800" b="1" dirty="0">
                  <a:solidFill>
                    <a:srgbClr val="297A38"/>
                  </a:solidFill>
                  <a:latin typeface="Trebuchet MS" panose="020B0603020202020204" pitchFamily="34" charset="0"/>
                </a:rPr>
                <a:t> e </a:t>
              </a:r>
              <a:r>
                <a:rPr lang="en-US" sz="1800" b="1" dirty="0" err="1">
                  <a:solidFill>
                    <a:srgbClr val="297A38"/>
                  </a:solidFill>
                  <a:latin typeface="Trebuchet MS" panose="020B0603020202020204" pitchFamily="34" charset="0"/>
                </a:rPr>
                <a:t>presentazione</a:t>
              </a:r>
              <a:r>
                <a:rPr lang="en-US" sz="1800" b="1" dirty="0">
                  <a:solidFill>
                    <a:srgbClr val="297A38"/>
                  </a:solidFill>
                  <a:latin typeface="Trebuchet MS" panose="020B0603020202020204" pitchFamily="34" charset="0"/>
                </a:rPr>
                <a:t> del </a:t>
              </a:r>
              <a:r>
                <a:rPr lang="en-US" sz="1800" b="1" dirty="0" err="1">
                  <a:solidFill>
                    <a:srgbClr val="297A38"/>
                  </a:solidFill>
                  <a:latin typeface="Trebuchet MS" panose="020B0603020202020204" pitchFamily="34" charset="0"/>
                </a:rPr>
                <a:t>progetto</a:t>
              </a:r>
              <a:r>
                <a:rPr lang="en-US" sz="1800" b="1" dirty="0">
                  <a:solidFill>
                    <a:srgbClr val="297A38"/>
                  </a:solidFill>
                  <a:latin typeface="Trebuchet MS" panose="020B0603020202020204" pitchFamily="34" charset="0"/>
                </a:rPr>
                <a:t> </a:t>
              </a:r>
              <a:r>
                <a:rPr lang="en-US" sz="1800" b="1" dirty="0" err="1">
                  <a:solidFill>
                    <a:srgbClr val="297A38"/>
                  </a:solidFill>
                  <a:latin typeface="Trebuchet MS" panose="020B0603020202020204" pitchFamily="34" charset="0"/>
                </a:rPr>
                <a:t>formativo</a:t>
              </a:r>
              <a:endParaRPr lang="en-US" sz="1800" b="1" dirty="0">
                <a:solidFill>
                  <a:srgbClr val="297A38"/>
                </a:solidFill>
                <a:latin typeface="Trebuchet MS" panose="020B0603020202020204" pitchFamily="34" charset="0"/>
              </a:endParaRPr>
            </a:p>
            <a:p>
              <a:pPr lvl="1">
                <a:spcBef>
                  <a:spcPts val="600"/>
                </a:spcBef>
                <a:buClr>
                  <a:srgbClr val="357943"/>
                </a:buClr>
                <a:buFont typeface="Wingdings" panose="05000000000000000000" pitchFamily="2" charset="2"/>
                <a:buChar char=""/>
              </a:pPr>
              <a:r>
                <a:rPr lang="it-IT" dirty="0">
                  <a:solidFill>
                    <a:srgbClr val="357943"/>
                  </a:solidFill>
                  <a:latin typeface="Trebuchet MS" panose="020B0603020202020204" pitchFamily="34" charset="0"/>
                </a:rPr>
                <a:t>L’</a:t>
              </a:r>
              <a:r>
                <a:rPr lang="it-IT" b="1" dirty="0">
                  <a:solidFill>
                    <a:srgbClr val="357943"/>
                  </a:solidFill>
                  <a:latin typeface="Trebuchet MS" panose="020B0603020202020204" pitchFamily="34" charset="0"/>
                </a:rPr>
                <a:t>ISTITUTO FORMATIVO/PROFESSIONALE</a:t>
              </a:r>
              <a:r>
                <a:rPr lang="it-IT" b="1" dirty="0">
                  <a:latin typeface="Trebuchet MS" panose="020B0603020202020204" pitchFamily="34" charset="0"/>
                </a:rPr>
                <a:t> </a:t>
              </a:r>
              <a:r>
                <a:rPr lang="it-IT" dirty="0">
                  <a:latin typeface="Trebuchet MS" panose="020B0603020202020204" pitchFamily="34" charset="0"/>
                </a:rPr>
                <a:t>presenta la proposta di</a:t>
              </a:r>
              <a:r>
                <a:rPr lang="it-IT" b="1" dirty="0">
                  <a:latin typeface="Trebuchet MS" panose="020B0603020202020204" pitchFamily="34" charset="0"/>
                </a:rPr>
                <a:t> </a:t>
              </a:r>
              <a:r>
                <a:rPr lang="it-IT" b="1" dirty="0">
                  <a:solidFill>
                    <a:srgbClr val="357943"/>
                  </a:solidFill>
                  <a:latin typeface="Trebuchet MS" panose="020B0603020202020204" pitchFamily="34" charset="0"/>
                </a:rPr>
                <a:t>PROGETTO FORMATIVO</a:t>
              </a:r>
              <a:r>
                <a:rPr lang="it-IT" sz="1800" dirty="0">
                  <a:latin typeface="Trebuchet MS" panose="020B0603020202020204" pitchFamily="34" charset="0"/>
                </a:rPr>
                <a:t>.</a:t>
              </a:r>
            </a:p>
            <a:p>
              <a:pPr lvl="1">
                <a:spcBef>
                  <a:spcPts val="600"/>
                </a:spcBef>
                <a:buClr>
                  <a:srgbClr val="357943"/>
                </a:buClr>
                <a:buFont typeface="Wingdings" panose="05000000000000000000" pitchFamily="2" charset="2"/>
                <a:buChar char=""/>
              </a:pPr>
              <a:r>
                <a:rPr lang="it-IT" dirty="0">
                  <a:latin typeface="Trebuchet MS" panose="020B0603020202020204" pitchFamily="34" charset="0"/>
                </a:rPr>
                <a:t>È possibile selezionare esclusivamente sezioni che risultano in stato “Presentato” in SIUF all’interno delle offerte formative dedicate al bando.</a:t>
              </a:r>
              <a:endParaRPr lang="it-IT" dirty="0">
                <a:solidFill>
                  <a:srgbClr val="357943"/>
                </a:solidFill>
                <a:latin typeface="Trebuchet MS" panose="020B0603020202020204" pitchFamily="34" charset="0"/>
              </a:endParaRPr>
            </a:p>
          </p:txBody>
        </p:sp>
        <p:grpSp>
          <p:nvGrpSpPr>
            <p:cNvPr id="41" name="Group 40">
              <a:extLst>
                <a:ext uri="{FF2B5EF4-FFF2-40B4-BE49-F238E27FC236}">
                  <a16:creationId xmlns:a16="http://schemas.microsoft.com/office/drawing/2014/main" id="{ADBB5585-58BC-4F6D-AF05-28BF4683AD3E}"/>
                </a:ext>
              </a:extLst>
            </p:cNvPr>
            <p:cNvGrpSpPr>
              <a:grpSpLocks noChangeAspect="1"/>
            </p:cNvGrpSpPr>
            <p:nvPr/>
          </p:nvGrpSpPr>
          <p:grpSpPr>
            <a:xfrm>
              <a:off x="826816" y="1600358"/>
              <a:ext cx="545616" cy="427524"/>
              <a:chOff x="381000" y="2029591"/>
              <a:chExt cx="560515" cy="439200"/>
            </a:xfrm>
          </p:grpSpPr>
          <p:sp>
            <p:nvSpPr>
              <p:cNvPr id="42" name="Rectangle 41">
                <a:extLst>
                  <a:ext uri="{FF2B5EF4-FFF2-40B4-BE49-F238E27FC236}">
                    <a16:creationId xmlns:a16="http://schemas.microsoft.com/office/drawing/2014/main" id="{D19EEC49-BC0A-4507-B513-A414C8C373A3}"/>
                  </a:ext>
                </a:extLst>
              </p:cNvPr>
              <p:cNvSpPr/>
              <p:nvPr/>
            </p:nvSpPr>
            <p:spPr>
              <a:xfrm>
                <a:off x="442072" y="2029750"/>
                <a:ext cx="499443" cy="438884"/>
              </a:xfrm>
              <a:prstGeom prst="rect">
                <a:avLst/>
              </a:prstGeom>
              <a:solidFill>
                <a:schemeClr val="accent3">
                  <a:lumMod val="20000"/>
                  <a:lumOff val="80000"/>
                </a:schemeClr>
              </a:solidFill>
              <a:ln>
                <a:solidFill>
                  <a:srgbClr val="357943"/>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b="1" dirty="0">
                    <a:solidFill>
                      <a:srgbClr val="357943"/>
                    </a:solidFill>
                    <a:latin typeface="+mj-lt"/>
                  </a:rPr>
                  <a:t>1</a:t>
                </a:r>
              </a:p>
            </p:txBody>
          </p:sp>
          <p:sp>
            <p:nvSpPr>
              <p:cNvPr id="43" name="Rectangle 42">
                <a:extLst>
                  <a:ext uri="{FF2B5EF4-FFF2-40B4-BE49-F238E27FC236}">
                    <a16:creationId xmlns:a16="http://schemas.microsoft.com/office/drawing/2014/main" id="{0A092D4D-E6E0-4691-8B9F-72D2B9C6A84F}"/>
                  </a:ext>
                </a:extLst>
              </p:cNvPr>
              <p:cNvSpPr/>
              <p:nvPr/>
            </p:nvSpPr>
            <p:spPr>
              <a:xfrm>
                <a:off x="381000" y="2029591"/>
                <a:ext cx="151684" cy="439200"/>
              </a:xfrm>
              <a:prstGeom prst="rect">
                <a:avLst/>
              </a:prstGeom>
              <a:solidFill>
                <a:srgbClr val="357943"/>
              </a:solidFill>
              <a:ln>
                <a:solidFill>
                  <a:srgbClr val="357943"/>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350"/>
              </a:p>
            </p:txBody>
          </p:sp>
        </p:grpSp>
      </p:grpSp>
      <p:grpSp>
        <p:nvGrpSpPr>
          <p:cNvPr id="44" name="Group 43">
            <a:extLst>
              <a:ext uri="{FF2B5EF4-FFF2-40B4-BE49-F238E27FC236}">
                <a16:creationId xmlns:a16="http://schemas.microsoft.com/office/drawing/2014/main" id="{B1D5F7F1-EC42-41C0-A988-F246ECA5FA54}"/>
              </a:ext>
            </a:extLst>
          </p:cNvPr>
          <p:cNvGrpSpPr/>
          <p:nvPr/>
        </p:nvGrpSpPr>
        <p:grpSpPr>
          <a:xfrm>
            <a:off x="826816" y="3394535"/>
            <a:ext cx="10538368" cy="910717"/>
            <a:chOff x="826816" y="1315910"/>
            <a:chExt cx="10538368" cy="952532"/>
          </a:xfrm>
        </p:grpSpPr>
        <p:sp>
          <p:nvSpPr>
            <p:cNvPr id="45" name="Content Placeholder 2">
              <a:extLst>
                <a:ext uri="{FF2B5EF4-FFF2-40B4-BE49-F238E27FC236}">
                  <a16:creationId xmlns:a16="http://schemas.microsoft.com/office/drawing/2014/main" id="{CCE1EB48-F97C-44C4-B64E-4DC9A91E267F}"/>
                </a:ext>
              </a:extLst>
            </p:cNvPr>
            <p:cNvSpPr txBox="1">
              <a:spLocks/>
            </p:cNvSpPr>
            <p:nvPr/>
          </p:nvSpPr>
          <p:spPr>
            <a:xfrm>
              <a:off x="1805980" y="1315910"/>
              <a:ext cx="9559204" cy="952532"/>
            </a:xfrm>
            <a:prstGeom prst="rect">
              <a:avLst/>
            </a:prstGeom>
            <a:ln w="12700">
              <a:noFill/>
            </a:ln>
          </p:spPr>
          <p:txBody>
            <a:bodyPr wrap="square" lIns="0" tIns="67500" rIns="0" bIns="67500" anchor="ctr"/>
            <a:lstStyle>
              <a:lvl1pPr marL="0" indent="0" algn="l" defTabSz="914400" rtl="0" eaLnBrk="1" latinLnBrk="0" hangingPunct="1">
                <a:spcBef>
                  <a:spcPts val="1500"/>
                </a:spcBef>
                <a:buFontTx/>
                <a:buNone/>
                <a:defRPr sz="1400" kern="1200">
                  <a:solidFill>
                    <a:schemeClr val="tx1"/>
                  </a:solidFill>
                  <a:latin typeface="Arial" pitchFamily="34" charset="0"/>
                  <a:ea typeface="+mn-ea"/>
                  <a:cs typeface="Arial" pitchFamily="34" charset="0"/>
                </a:defRPr>
              </a:lvl1pPr>
              <a:lvl2pPr marL="270000" indent="-268288" algn="l" defTabSz="914400" rtl="0" eaLnBrk="1" latinLnBrk="0" hangingPunct="1">
                <a:spcBef>
                  <a:spcPts val="1000"/>
                </a:spcBef>
                <a:buClr>
                  <a:schemeClr val="tx1"/>
                </a:buClr>
                <a:buFont typeface="Wingdings" pitchFamily="2" charset="2"/>
                <a:buChar char="n"/>
                <a:defRPr sz="1400" kern="1200">
                  <a:solidFill>
                    <a:schemeClr val="tx1"/>
                  </a:solidFill>
                  <a:latin typeface="Arial" pitchFamily="34" charset="0"/>
                  <a:ea typeface="+mn-ea"/>
                  <a:cs typeface="Arial" pitchFamily="34" charset="0"/>
                </a:defRPr>
              </a:lvl2pPr>
              <a:lvl3pPr marL="540000" indent="-268288" algn="l" defTabSz="914400" rtl="0" eaLnBrk="1" latinLnBrk="0" hangingPunct="1">
                <a:spcBef>
                  <a:spcPts val="500"/>
                </a:spcBef>
                <a:buClr>
                  <a:schemeClr val="tx1"/>
                </a:buClr>
                <a:buFont typeface="Arial" pitchFamily="34" charset="0"/>
                <a:buChar char="–"/>
                <a:defRPr sz="1400" kern="1200">
                  <a:solidFill>
                    <a:schemeClr val="tx1"/>
                  </a:solidFill>
                  <a:latin typeface="Arial" pitchFamily="34" charset="0"/>
                  <a:ea typeface="+mn-ea"/>
                  <a:cs typeface="Arial" pitchFamily="34" charset="0"/>
                </a:defRPr>
              </a:lvl3pPr>
              <a:lvl4pPr marL="810000" indent="-270000" algn="l" defTabSz="914400" rtl="0" eaLnBrk="1" latinLnBrk="0" hangingPunct="1">
                <a:spcBef>
                  <a:spcPts val="500"/>
                </a:spcBef>
                <a:buFont typeface="Arial" pitchFamily="34" charset="0"/>
                <a:buChar char="–"/>
                <a:defRPr sz="1400" kern="1200">
                  <a:solidFill>
                    <a:schemeClr val="tx1"/>
                  </a:solidFill>
                  <a:latin typeface="Arial" pitchFamily="34" charset="0"/>
                  <a:ea typeface="+mn-ea"/>
                  <a:cs typeface="Arial" pitchFamily="34" charset="0"/>
                </a:defRPr>
              </a:lvl4pPr>
              <a:lvl5pPr marL="810000" indent="0" algn="l" defTabSz="914400" rtl="0" eaLnBrk="1" latinLnBrk="0" hangingPunct="1">
                <a:spcBef>
                  <a:spcPts val="500"/>
                </a:spcBef>
                <a:buFontTx/>
                <a:buNone/>
                <a:defRPr sz="14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712" lvl="1" indent="0">
                <a:spcBef>
                  <a:spcPts val="600"/>
                </a:spcBef>
                <a:buClr>
                  <a:schemeClr val="accent1"/>
                </a:buClr>
                <a:buNone/>
              </a:pPr>
              <a:r>
                <a:rPr lang="it-IT" sz="1800" b="1" dirty="0">
                  <a:solidFill>
                    <a:srgbClr val="297A38"/>
                  </a:solidFill>
                  <a:latin typeface="Trebuchet MS" panose="020B0603020202020204" pitchFamily="34" charset="0"/>
                </a:rPr>
                <a:t>Approvazione progetto formativo</a:t>
              </a:r>
            </a:p>
            <a:p>
              <a:pPr marL="285750" indent="-285750">
                <a:spcBef>
                  <a:spcPts val="600"/>
                </a:spcBef>
                <a:buClr>
                  <a:srgbClr val="357943"/>
                </a:buClr>
                <a:buFont typeface="Wingdings" panose="05000000000000000000" pitchFamily="2" charset="2"/>
                <a:buChar char=""/>
              </a:pPr>
              <a:r>
                <a:rPr lang="it-IT" b="1" dirty="0">
                  <a:latin typeface="Trebuchet MS" panose="020B0603020202020204" pitchFamily="34" charset="0"/>
                </a:rPr>
                <a:t>Entro 30 giorni </a:t>
              </a:r>
              <a:r>
                <a:rPr lang="it-IT" dirty="0">
                  <a:latin typeface="Trebuchet MS" panose="020B0603020202020204" pitchFamily="34" charset="0"/>
                </a:rPr>
                <a:t>dalla presentazione del progetto, </a:t>
              </a:r>
              <a:r>
                <a:rPr lang="it-IT" b="1" dirty="0">
                  <a:solidFill>
                    <a:srgbClr val="357943"/>
                  </a:solidFill>
                  <a:latin typeface="Trebuchet MS" panose="020B0603020202020204" pitchFamily="34" charset="0"/>
                </a:rPr>
                <a:t>REGIONE LOMBARDIA</a:t>
              </a:r>
              <a:r>
                <a:rPr lang="it-IT" dirty="0">
                  <a:latin typeface="Trebuchet MS" panose="020B0603020202020204" pitchFamily="34" charset="0"/>
                </a:rPr>
                <a:t>, sulla base di </a:t>
              </a:r>
              <a:r>
                <a:rPr lang="it-IT" b="1" dirty="0">
                  <a:latin typeface="Trebuchet MS" panose="020B0603020202020204" pitchFamily="34" charset="0"/>
                </a:rPr>
                <a:t>un’istruttoria di ammissibilità</a:t>
              </a:r>
              <a:r>
                <a:rPr lang="it-IT" dirty="0">
                  <a:latin typeface="Trebuchet MS" panose="020B0603020202020204" pitchFamily="34" charset="0"/>
                </a:rPr>
                <a:t>, </a:t>
              </a:r>
              <a:r>
                <a:rPr lang="it-IT" b="1" dirty="0">
                  <a:solidFill>
                    <a:srgbClr val="357943"/>
                  </a:solidFill>
                  <a:latin typeface="Trebuchet MS" panose="020B0603020202020204" pitchFamily="34" charset="0"/>
                </a:rPr>
                <a:t>APPROVA </a:t>
              </a:r>
              <a:r>
                <a:rPr lang="it-IT" dirty="0">
                  <a:latin typeface="Trebuchet MS" panose="020B0603020202020204" pitchFamily="34" charset="0"/>
                </a:rPr>
                <a:t>il progetto.</a:t>
              </a:r>
              <a:endParaRPr lang="en-US" dirty="0">
                <a:latin typeface="Trebuchet MS" panose="020B0603020202020204" pitchFamily="34" charset="0"/>
              </a:endParaRPr>
            </a:p>
          </p:txBody>
        </p:sp>
        <p:grpSp>
          <p:nvGrpSpPr>
            <p:cNvPr id="46" name="Group 45">
              <a:extLst>
                <a:ext uri="{FF2B5EF4-FFF2-40B4-BE49-F238E27FC236}">
                  <a16:creationId xmlns:a16="http://schemas.microsoft.com/office/drawing/2014/main" id="{CEB461CB-4156-4281-AE4B-A273C57A9A43}"/>
                </a:ext>
              </a:extLst>
            </p:cNvPr>
            <p:cNvGrpSpPr>
              <a:grpSpLocks noChangeAspect="1"/>
            </p:cNvGrpSpPr>
            <p:nvPr/>
          </p:nvGrpSpPr>
          <p:grpSpPr>
            <a:xfrm>
              <a:off x="826816" y="1600358"/>
              <a:ext cx="545616" cy="427524"/>
              <a:chOff x="381000" y="2029591"/>
              <a:chExt cx="560515" cy="439200"/>
            </a:xfrm>
          </p:grpSpPr>
          <p:sp>
            <p:nvSpPr>
              <p:cNvPr id="47" name="Rectangle 46">
                <a:extLst>
                  <a:ext uri="{FF2B5EF4-FFF2-40B4-BE49-F238E27FC236}">
                    <a16:creationId xmlns:a16="http://schemas.microsoft.com/office/drawing/2014/main" id="{8840C807-9357-49DE-AFA4-359D1DD6283F}"/>
                  </a:ext>
                </a:extLst>
              </p:cNvPr>
              <p:cNvSpPr/>
              <p:nvPr/>
            </p:nvSpPr>
            <p:spPr>
              <a:xfrm>
                <a:off x="456525" y="2029750"/>
                <a:ext cx="484990" cy="438884"/>
              </a:xfrm>
              <a:prstGeom prst="rect">
                <a:avLst/>
              </a:prstGeom>
              <a:solidFill>
                <a:schemeClr val="accent3">
                  <a:lumMod val="20000"/>
                  <a:lumOff val="80000"/>
                </a:schemeClr>
              </a:solidFill>
              <a:ln>
                <a:solidFill>
                  <a:srgbClr val="357943"/>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b="1" dirty="0">
                    <a:solidFill>
                      <a:srgbClr val="357943"/>
                    </a:solidFill>
                    <a:latin typeface="+mj-lt"/>
                  </a:rPr>
                  <a:t>2</a:t>
                </a:r>
              </a:p>
            </p:txBody>
          </p:sp>
          <p:sp>
            <p:nvSpPr>
              <p:cNvPr id="48" name="Rectangle 47">
                <a:extLst>
                  <a:ext uri="{FF2B5EF4-FFF2-40B4-BE49-F238E27FC236}">
                    <a16:creationId xmlns:a16="http://schemas.microsoft.com/office/drawing/2014/main" id="{68B632B2-E84D-47B8-A449-ADB745C296F8}"/>
                  </a:ext>
                </a:extLst>
              </p:cNvPr>
              <p:cNvSpPr/>
              <p:nvPr/>
            </p:nvSpPr>
            <p:spPr>
              <a:xfrm>
                <a:off x="381000" y="2029591"/>
                <a:ext cx="151683" cy="439200"/>
              </a:xfrm>
              <a:prstGeom prst="rect">
                <a:avLst/>
              </a:prstGeom>
              <a:solidFill>
                <a:srgbClr val="357943"/>
              </a:solidFill>
              <a:ln>
                <a:solidFill>
                  <a:srgbClr val="357943"/>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350"/>
              </a:p>
            </p:txBody>
          </p:sp>
        </p:grpSp>
      </p:grpSp>
      <p:grpSp>
        <p:nvGrpSpPr>
          <p:cNvPr id="49" name="Group 48">
            <a:extLst>
              <a:ext uri="{FF2B5EF4-FFF2-40B4-BE49-F238E27FC236}">
                <a16:creationId xmlns:a16="http://schemas.microsoft.com/office/drawing/2014/main" id="{B7E25649-0671-4C1B-8D1B-81428BE9C2CC}"/>
              </a:ext>
            </a:extLst>
          </p:cNvPr>
          <p:cNvGrpSpPr/>
          <p:nvPr/>
        </p:nvGrpSpPr>
        <p:grpSpPr>
          <a:xfrm>
            <a:off x="826816" y="4279118"/>
            <a:ext cx="10538368" cy="910717"/>
            <a:chOff x="826816" y="1245079"/>
            <a:chExt cx="10538368" cy="952532"/>
          </a:xfrm>
        </p:grpSpPr>
        <p:sp>
          <p:nvSpPr>
            <p:cNvPr id="50" name="Content Placeholder 2">
              <a:extLst>
                <a:ext uri="{FF2B5EF4-FFF2-40B4-BE49-F238E27FC236}">
                  <a16:creationId xmlns:a16="http://schemas.microsoft.com/office/drawing/2014/main" id="{80DD9D37-891B-484A-B55E-66ADA3E52AD9}"/>
                </a:ext>
              </a:extLst>
            </p:cNvPr>
            <p:cNvSpPr txBox="1">
              <a:spLocks/>
            </p:cNvSpPr>
            <p:nvPr/>
          </p:nvSpPr>
          <p:spPr>
            <a:xfrm>
              <a:off x="1805980" y="1245079"/>
              <a:ext cx="9559204" cy="952532"/>
            </a:xfrm>
            <a:prstGeom prst="rect">
              <a:avLst/>
            </a:prstGeom>
            <a:ln w="12700">
              <a:noFill/>
            </a:ln>
          </p:spPr>
          <p:txBody>
            <a:bodyPr wrap="square" lIns="0" tIns="67500" rIns="0" bIns="67500" anchor="ctr"/>
            <a:lstStyle>
              <a:lvl1pPr marL="0" indent="0" algn="l" defTabSz="914400" rtl="0" eaLnBrk="1" latinLnBrk="0" hangingPunct="1">
                <a:spcBef>
                  <a:spcPts val="1500"/>
                </a:spcBef>
                <a:buFontTx/>
                <a:buNone/>
                <a:defRPr sz="1400" kern="1200">
                  <a:solidFill>
                    <a:schemeClr val="tx1"/>
                  </a:solidFill>
                  <a:latin typeface="Arial" pitchFamily="34" charset="0"/>
                  <a:ea typeface="+mn-ea"/>
                  <a:cs typeface="Arial" pitchFamily="34" charset="0"/>
                </a:defRPr>
              </a:lvl1pPr>
              <a:lvl2pPr marL="270000" indent="-268288" algn="l" defTabSz="914400" rtl="0" eaLnBrk="1" latinLnBrk="0" hangingPunct="1">
                <a:spcBef>
                  <a:spcPts val="1000"/>
                </a:spcBef>
                <a:buClr>
                  <a:schemeClr val="tx1"/>
                </a:buClr>
                <a:buFont typeface="Wingdings" pitchFamily="2" charset="2"/>
                <a:buChar char="n"/>
                <a:defRPr sz="1400" kern="1200">
                  <a:solidFill>
                    <a:schemeClr val="tx1"/>
                  </a:solidFill>
                  <a:latin typeface="Arial" pitchFamily="34" charset="0"/>
                  <a:ea typeface="+mn-ea"/>
                  <a:cs typeface="Arial" pitchFamily="34" charset="0"/>
                </a:defRPr>
              </a:lvl2pPr>
              <a:lvl3pPr marL="540000" indent="-268288" algn="l" defTabSz="914400" rtl="0" eaLnBrk="1" latinLnBrk="0" hangingPunct="1">
                <a:spcBef>
                  <a:spcPts val="500"/>
                </a:spcBef>
                <a:buClr>
                  <a:schemeClr val="tx1"/>
                </a:buClr>
                <a:buFont typeface="Arial" pitchFamily="34" charset="0"/>
                <a:buChar char="–"/>
                <a:defRPr sz="1400" kern="1200">
                  <a:solidFill>
                    <a:schemeClr val="tx1"/>
                  </a:solidFill>
                  <a:latin typeface="Arial" pitchFamily="34" charset="0"/>
                  <a:ea typeface="+mn-ea"/>
                  <a:cs typeface="Arial" pitchFamily="34" charset="0"/>
                </a:defRPr>
              </a:lvl3pPr>
              <a:lvl4pPr marL="810000" indent="-270000" algn="l" defTabSz="914400" rtl="0" eaLnBrk="1" latinLnBrk="0" hangingPunct="1">
                <a:spcBef>
                  <a:spcPts val="500"/>
                </a:spcBef>
                <a:buFont typeface="Arial" pitchFamily="34" charset="0"/>
                <a:buChar char="–"/>
                <a:defRPr sz="1400" kern="1200">
                  <a:solidFill>
                    <a:schemeClr val="tx1"/>
                  </a:solidFill>
                  <a:latin typeface="Arial" pitchFamily="34" charset="0"/>
                  <a:ea typeface="+mn-ea"/>
                  <a:cs typeface="Arial" pitchFamily="34" charset="0"/>
                </a:defRPr>
              </a:lvl4pPr>
              <a:lvl5pPr marL="810000" indent="0" algn="l" defTabSz="914400" rtl="0" eaLnBrk="1" latinLnBrk="0" hangingPunct="1">
                <a:spcBef>
                  <a:spcPts val="500"/>
                </a:spcBef>
                <a:buFontTx/>
                <a:buNone/>
                <a:defRPr sz="14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712" lvl="1" indent="0">
                <a:spcBef>
                  <a:spcPts val="600"/>
                </a:spcBef>
                <a:buClr>
                  <a:schemeClr val="accent1"/>
                </a:buClr>
                <a:buNone/>
              </a:pPr>
              <a:r>
                <a:rPr lang="en-US" sz="1800" b="1" dirty="0" err="1">
                  <a:solidFill>
                    <a:srgbClr val="297A38"/>
                  </a:solidFill>
                  <a:latin typeface="Trebuchet MS" panose="020B0603020202020204" pitchFamily="34" charset="0"/>
                  <a:cs typeface="Aldhabi" panose="020B0604020202020204" pitchFamily="2" charset="-78"/>
                </a:rPr>
                <a:t>Avvio</a:t>
              </a:r>
              <a:r>
                <a:rPr lang="en-US" sz="1800" b="1" dirty="0">
                  <a:solidFill>
                    <a:srgbClr val="297A38"/>
                  </a:solidFill>
                  <a:latin typeface="Trebuchet MS" panose="020B0603020202020204" pitchFamily="34" charset="0"/>
                  <a:cs typeface="Aldhabi" panose="020B0604020202020204" pitchFamily="2" charset="-78"/>
                </a:rPr>
                <a:t> </a:t>
              </a:r>
              <a:r>
                <a:rPr lang="en-US" sz="1800" b="1" dirty="0" err="1">
                  <a:solidFill>
                    <a:srgbClr val="297A38"/>
                  </a:solidFill>
                  <a:latin typeface="Trebuchet MS" panose="020B0603020202020204" pitchFamily="34" charset="0"/>
                  <a:cs typeface="Aldhabi" panose="020B0604020202020204" pitchFamily="2" charset="-78"/>
                </a:rPr>
                <a:t>della</a:t>
              </a:r>
              <a:r>
                <a:rPr lang="en-US" sz="1800" b="1" dirty="0">
                  <a:solidFill>
                    <a:srgbClr val="297A38"/>
                  </a:solidFill>
                  <a:latin typeface="Trebuchet MS" panose="020B0603020202020204" pitchFamily="34" charset="0"/>
                  <a:cs typeface="Aldhabi" panose="020B0604020202020204" pitchFamily="2" charset="-78"/>
                </a:rPr>
                <a:t> </a:t>
              </a:r>
              <a:r>
                <a:rPr lang="en-US" sz="1800" b="1" dirty="0" err="1">
                  <a:solidFill>
                    <a:srgbClr val="297A38"/>
                  </a:solidFill>
                  <a:latin typeface="Trebuchet MS" panose="020B0603020202020204" pitchFamily="34" charset="0"/>
                  <a:cs typeface="Aldhabi" panose="020B0604020202020204" pitchFamily="2" charset="-78"/>
                </a:rPr>
                <a:t>sezione</a:t>
              </a:r>
              <a:endParaRPr lang="it-IT" sz="1800" b="1" dirty="0">
                <a:solidFill>
                  <a:srgbClr val="297A38"/>
                </a:solidFill>
                <a:latin typeface="Trebuchet MS" panose="020B0603020202020204" pitchFamily="34" charset="0"/>
                <a:cs typeface="Aldhabi" panose="020B0604020202020204" pitchFamily="2" charset="-78"/>
              </a:endParaRPr>
            </a:p>
            <a:p>
              <a:pPr marL="285750" lvl="0" indent="-285750" defTabSz="457200">
                <a:spcBef>
                  <a:spcPts val="600"/>
                </a:spcBef>
                <a:buClr>
                  <a:srgbClr val="357943"/>
                </a:buClr>
                <a:buFont typeface="Wingdings" panose="05000000000000000000" pitchFamily="2" charset="2"/>
                <a:buChar char=""/>
              </a:pPr>
              <a:r>
                <a:rPr lang="it-IT" b="1" dirty="0">
                  <a:latin typeface="Trebuchet MS" panose="020B0603020202020204" pitchFamily="34" charset="0"/>
                </a:rPr>
                <a:t>Entro 60 giorni</a:t>
              </a:r>
              <a:r>
                <a:rPr lang="it-IT" dirty="0">
                  <a:latin typeface="Trebuchet MS" panose="020B0603020202020204" pitchFamily="34" charset="0"/>
                </a:rPr>
                <a:t> dalla presa in carico del Giovane</a:t>
              </a:r>
              <a:r>
                <a:rPr lang="it-IT" b="1" dirty="0">
                  <a:latin typeface="Trebuchet MS" panose="020B0603020202020204" pitchFamily="34" charset="0"/>
                </a:rPr>
                <a:t>, </a:t>
              </a:r>
              <a:r>
                <a:rPr lang="it-IT" dirty="0">
                  <a:latin typeface="Trebuchet MS" panose="020B0603020202020204" pitchFamily="34" charset="0"/>
                </a:rPr>
                <a:t>l</a:t>
              </a:r>
              <a:r>
                <a:rPr lang="it-IT" b="1" dirty="0">
                  <a:latin typeface="Trebuchet MS" panose="020B0603020202020204" pitchFamily="34" charset="0"/>
                </a:rPr>
                <a:t>’</a:t>
              </a:r>
              <a:r>
                <a:rPr lang="it-IT" b="1" dirty="0">
                  <a:solidFill>
                    <a:srgbClr val="357943"/>
                  </a:solidFill>
                  <a:latin typeface="Trebuchet MS" panose="020B0603020202020204" pitchFamily="34" charset="0"/>
                </a:rPr>
                <a:t>ISTITUZIONE FORMATIVA/PROFESSIONALE </a:t>
              </a:r>
              <a:r>
                <a:rPr lang="it-IT" dirty="0">
                  <a:latin typeface="Trebuchet MS" panose="020B0603020202020204" pitchFamily="34" charset="0"/>
                </a:rPr>
                <a:t>avvia le </a:t>
              </a:r>
              <a:r>
                <a:rPr lang="it-IT" b="1" dirty="0">
                  <a:solidFill>
                    <a:srgbClr val="357943"/>
                  </a:solidFill>
                  <a:latin typeface="Trebuchet MS" panose="020B0603020202020204" pitchFamily="34" charset="0"/>
                </a:rPr>
                <a:t>SEZIONI </a:t>
              </a:r>
              <a:r>
                <a:rPr lang="it-IT" dirty="0">
                  <a:latin typeface="Trebuchet MS" panose="020B0603020202020204" pitchFamily="34" charset="0"/>
                </a:rPr>
                <a:t>in SIUF.</a:t>
              </a:r>
            </a:p>
          </p:txBody>
        </p:sp>
        <p:grpSp>
          <p:nvGrpSpPr>
            <p:cNvPr id="51" name="Group 50">
              <a:extLst>
                <a:ext uri="{FF2B5EF4-FFF2-40B4-BE49-F238E27FC236}">
                  <a16:creationId xmlns:a16="http://schemas.microsoft.com/office/drawing/2014/main" id="{C55869CF-9C41-445F-A88C-CFFE210BD280}"/>
                </a:ext>
              </a:extLst>
            </p:cNvPr>
            <p:cNvGrpSpPr>
              <a:grpSpLocks noChangeAspect="1"/>
            </p:cNvGrpSpPr>
            <p:nvPr/>
          </p:nvGrpSpPr>
          <p:grpSpPr>
            <a:xfrm>
              <a:off x="826816" y="1600358"/>
              <a:ext cx="545616" cy="427524"/>
              <a:chOff x="381000" y="2029591"/>
              <a:chExt cx="560515" cy="439200"/>
            </a:xfrm>
          </p:grpSpPr>
          <p:sp>
            <p:nvSpPr>
              <p:cNvPr id="52" name="Rectangle 51">
                <a:extLst>
                  <a:ext uri="{FF2B5EF4-FFF2-40B4-BE49-F238E27FC236}">
                    <a16:creationId xmlns:a16="http://schemas.microsoft.com/office/drawing/2014/main" id="{6954FB93-7829-4502-82CD-F7716C0B8D56}"/>
                  </a:ext>
                </a:extLst>
              </p:cNvPr>
              <p:cNvSpPr/>
              <p:nvPr/>
            </p:nvSpPr>
            <p:spPr>
              <a:xfrm>
                <a:off x="456525" y="2029750"/>
                <a:ext cx="484990" cy="438884"/>
              </a:xfrm>
              <a:prstGeom prst="rect">
                <a:avLst/>
              </a:prstGeom>
              <a:solidFill>
                <a:schemeClr val="accent6">
                  <a:lumMod val="20000"/>
                  <a:lumOff val="80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b="1" dirty="0">
                    <a:solidFill>
                      <a:srgbClr val="FFC000"/>
                    </a:solidFill>
                    <a:latin typeface="+mj-lt"/>
                  </a:rPr>
                  <a:t>3</a:t>
                </a:r>
              </a:p>
            </p:txBody>
          </p:sp>
          <p:sp>
            <p:nvSpPr>
              <p:cNvPr id="53" name="Rectangle 52">
                <a:extLst>
                  <a:ext uri="{FF2B5EF4-FFF2-40B4-BE49-F238E27FC236}">
                    <a16:creationId xmlns:a16="http://schemas.microsoft.com/office/drawing/2014/main" id="{548D46E6-0D40-436F-AC30-44FADC6D8AB9}"/>
                  </a:ext>
                </a:extLst>
              </p:cNvPr>
              <p:cNvSpPr/>
              <p:nvPr/>
            </p:nvSpPr>
            <p:spPr>
              <a:xfrm>
                <a:off x="381000" y="2029591"/>
                <a:ext cx="151684" cy="43920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350" dirty="0"/>
              </a:p>
            </p:txBody>
          </p:sp>
        </p:grpSp>
      </p:grpSp>
      <p:sp>
        <p:nvSpPr>
          <p:cNvPr id="29" name="AutoShape 7">
            <a:extLst>
              <a:ext uri="{FF2B5EF4-FFF2-40B4-BE49-F238E27FC236}">
                <a16:creationId xmlns:a16="http://schemas.microsoft.com/office/drawing/2014/main" id="{C0B0C948-5832-44E1-BFAF-279140FC9570}"/>
              </a:ext>
            </a:extLst>
          </p:cNvPr>
          <p:cNvSpPr>
            <a:spLocks noChangeArrowheads="1"/>
          </p:cNvSpPr>
          <p:nvPr/>
        </p:nvSpPr>
        <p:spPr bwMode="auto">
          <a:xfrm>
            <a:off x="566557" y="1374008"/>
            <a:ext cx="2351165" cy="721208"/>
          </a:xfrm>
          <a:prstGeom prst="chevron">
            <a:avLst>
              <a:gd name="adj" fmla="val 28125"/>
            </a:avLst>
          </a:prstGeom>
          <a:solidFill>
            <a:srgbClr val="D7E4BD"/>
          </a:solidFill>
          <a:ln w="12700" algn="ctr">
            <a:noFill/>
            <a:miter lim="800000"/>
            <a:headEnd/>
            <a:tailEnd/>
          </a:ln>
          <a:effectLst/>
        </p:spPr>
        <p:txBody>
          <a:bodyPr tIns="91440" bIns="91440" anchor="ctr">
            <a:noAutofit/>
          </a:bodyPr>
          <a:lstStyle/>
          <a:p>
            <a:pPr algn="ctr"/>
            <a:r>
              <a:rPr lang="en-US" sz="1600" b="1" dirty="0">
                <a:solidFill>
                  <a:schemeClr val="accent3">
                    <a:lumMod val="20000"/>
                    <a:lumOff val="80000"/>
                  </a:schemeClr>
                </a:solidFill>
                <a:latin typeface="Trebuchet MS" panose="020B0603020202020204" pitchFamily="34" charset="0"/>
                <a:cs typeface="Arial" panose="020B0604020202020204" pitchFamily="34" charset="0"/>
              </a:rPr>
              <a:t>Presa in </a:t>
            </a:r>
            <a:r>
              <a:rPr lang="en-US" sz="1600" b="1" dirty="0" err="1">
                <a:solidFill>
                  <a:schemeClr val="accent3">
                    <a:lumMod val="20000"/>
                    <a:lumOff val="80000"/>
                  </a:schemeClr>
                </a:solidFill>
                <a:latin typeface="Trebuchet MS" panose="020B0603020202020204" pitchFamily="34" charset="0"/>
                <a:cs typeface="Arial" panose="020B0604020202020204" pitchFamily="34" charset="0"/>
              </a:rPr>
              <a:t>carico</a:t>
            </a:r>
            <a:r>
              <a:rPr lang="en-US" sz="1600" b="1" dirty="0">
                <a:solidFill>
                  <a:schemeClr val="accent3">
                    <a:lumMod val="20000"/>
                    <a:lumOff val="80000"/>
                  </a:schemeClr>
                </a:solidFill>
                <a:latin typeface="Trebuchet MS" panose="020B0603020202020204" pitchFamily="34" charset="0"/>
                <a:cs typeface="Arial" panose="020B0604020202020204" pitchFamily="34" charset="0"/>
              </a:rPr>
              <a:t> del </a:t>
            </a:r>
            <a:r>
              <a:rPr lang="en-US" sz="1600" b="1" dirty="0" err="1">
                <a:solidFill>
                  <a:schemeClr val="accent3">
                    <a:lumMod val="20000"/>
                    <a:lumOff val="80000"/>
                  </a:schemeClr>
                </a:solidFill>
                <a:latin typeface="Trebuchet MS" panose="020B0603020202020204" pitchFamily="34" charset="0"/>
                <a:cs typeface="Arial" panose="020B0604020202020204" pitchFamily="34" charset="0"/>
              </a:rPr>
              <a:t>giovane</a:t>
            </a:r>
            <a:endParaRPr lang="en-US" sz="1600" b="1" dirty="0">
              <a:solidFill>
                <a:schemeClr val="accent3">
                  <a:lumMod val="20000"/>
                  <a:lumOff val="80000"/>
                </a:schemeClr>
              </a:solidFill>
              <a:latin typeface="Trebuchet MS" panose="020B0603020202020204" pitchFamily="34" charset="0"/>
              <a:cs typeface="Arial" panose="020B0604020202020204" pitchFamily="34" charset="0"/>
            </a:endParaRPr>
          </a:p>
        </p:txBody>
      </p:sp>
      <p:sp>
        <p:nvSpPr>
          <p:cNvPr id="30" name="AutoShape 16">
            <a:extLst>
              <a:ext uri="{FF2B5EF4-FFF2-40B4-BE49-F238E27FC236}">
                <a16:creationId xmlns:a16="http://schemas.microsoft.com/office/drawing/2014/main" id="{DEE3739D-3CD0-43F4-84F6-7BF07610EF09}"/>
              </a:ext>
            </a:extLst>
          </p:cNvPr>
          <p:cNvSpPr>
            <a:spLocks noChangeArrowheads="1"/>
          </p:cNvSpPr>
          <p:nvPr/>
        </p:nvSpPr>
        <p:spPr bwMode="auto">
          <a:xfrm>
            <a:off x="2737723" y="1374008"/>
            <a:ext cx="2351165" cy="721208"/>
          </a:xfrm>
          <a:prstGeom prst="chevron">
            <a:avLst>
              <a:gd name="adj" fmla="val 28125"/>
            </a:avLst>
          </a:prstGeom>
          <a:solidFill>
            <a:srgbClr val="D7E4BD"/>
          </a:solidFill>
          <a:ln w="12700" algn="ctr">
            <a:noFill/>
            <a:miter lim="800000"/>
            <a:headEnd/>
            <a:tailEnd/>
          </a:ln>
          <a:effectLst/>
        </p:spPr>
        <p:txBody>
          <a:bodyPr tIns="91440" bIns="91440" anchor="ctr">
            <a:noAutofit/>
          </a:bodyPr>
          <a:lstStyle/>
          <a:p>
            <a:pPr algn="ctr"/>
            <a:r>
              <a:rPr lang="it-IT" sz="1600" b="1" dirty="0">
                <a:solidFill>
                  <a:schemeClr val="accent3">
                    <a:lumMod val="20000"/>
                    <a:lumOff val="80000"/>
                  </a:schemeClr>
                </a:solidFill>
                <a:latin typeface="Trebuchet MS" panose="020B0603020202020204" pitchFamily="34" charset="0"/>
              </a:rPr>
              <a:t>Erogazione degli altri servizi al lavoro</a:t>
            </a:r>
          </a:p>
        </p:txBody>
      </p:sp>
      <p:sp>
        <p:nvSpPr>
          <p:cNvPr id="31" name="AutoShape 17">
            <a:extLst>
              <a:ext uri="{FF2B5EF4-FFF2-40B4-BE49-F238E27FC236}">
                <a16:creationId xmlns:a16="http://schemas.microsoft.com/office/drawing/2014/main" id="{24647AE6-7F4D-4A61-8468-F2086AAC0203}"/>
              </a:ext>
            </a:extLst>
          </p:cNvPr>
          <p:cNvSpPr>
            <a:spLocks noChangeArrowheads="1"/>
          </p:cNvSpPr>
          <p:nvPr/>
        </p:nvSpPr>
        <p:spPr bwMode="auto">
          <a:xfrm>
            <a:off x="7080055" y="1374008"/>
            <a:ext cx="2351165" cy="721208"/>
          </a:xfrm>
          <a:prstGeom prst="chevron">
            <a:avLst>
              <a:gd name="adj" fmla="val 28125"/>
            </a:avLst>
          </a:prstGeom>
          <a:solidFill>
            <a:srgbClr val="357943"/>
          </a:solidFill>
          <a:ln w="12700" algn="ctr">
            <a:noFill/>
            <a:miter lim="800000"/>
            <a:headEnd/>
            <a:tailEnd/>
          </a:ln>
          <a:effectLst/>
        </p:spPr>
        <p:txBody>
          <a:bodyPr tIns="91440" bIns="91440" anchor="ctr">
            <a:noAutofit/>
          </a:bodyPr>
          <a:lstStyle/>
          <a:p>
            <a:pPr algn="ctr"/>
            <a:r>
              <a:rPr lang="en-US" sz="1600" b="1" err="1">
                <a:solidFill>
                  <a:schemeClr val="bg1"/>
                </a:solidFill>
                <a:latin typeface="Trebuchet MS" panose="020B0603020202020204" pitchFamily="34" charset="0"/>
              </a:rPr>
              <a:t>Predisposizione</a:t>
            </a:r>
            <a:r>
              <a:rPr lang="en-US" sz="1600" b="1">
                <a:solidFill>
                  <a:schemeClr val="bg1"/>
                </a:solidFill>
                <a:latin typeface="Trebuchet MS" panose="020B0603020202020204" pitchFamily="34" charset="0"/>
              </a:rPr>
              <a:t> </a:t>
            </a:r>
            <a:r>
              <a:rPr lang="en-US" sz="1600" b="1" err="1">
                <a:solidFill>
                  <a:schemeClr val="bg1"/>
                </a:solidFill>
                <a:latin typeface="Trebuchet MS" panose="020B0603020202020204" pitchFamily="34" charset="0"/>
              </a:rPr>
              <a:t>progetto</a:t>
            </a:r>
            <a:r>
              <a:rPr lang="en-US" sz="1600" b="1">
                <a:solidFill>
                  <a:schemeClr val="bg1"/>
                </a:solidFill>
                <a:latin typeface="Trebuchet MS" panose="020B0603020202020204" pitchFamily="34" charset="0"/>
              </a:rPr>
              <a:t> </a:t>
            </a:r>
            <a:r>
              <a:rPr lang="en-US" sz="1600" b="1" err="1">
                <a:solidFill>
                  <a:schemeClr val="bg1"/>
                </a:solidFill>
                <a:latin typeface="Trebuchet MS" panose="020B0603020202020204" pitchFamily="34" charset="0"/>
              </a:rPr>
              <a:t>formativo</a:t>
            </a:r>
            <a:endParaRPr lang="en-US" sz="1600" b="1">
              <a:solidFill>
                <a:schemeClr val="bg1"/>
              </a:solidFill>
              <a:latin typeface="Trebuchet MS" panose="020B0603020202020204" pitchFamily="34" charset="0"/>
            </a:endParaRPr>
          </a:p>
        </p:txBody>
      </p:sp>
      <p:sp>
        <p:nvSpPr>
          <p:cNvPr id="54" name="AutoShape 18">
            <a:extLst>
              <a:ext uri="{FF2B5EF4-FFF2-40B4-BE49-F238E27FC236}">
                <a16:creationId xmlns:a16="http://schemas.microsoft.com/office/drawing/2014/main" id="{3AC68A26-8DAB-4B78-9540-5A05BF8D404F}"/>
              </a:ext>
            </a:extLst>
          </p:cNvPr>
          <p:cNvSpPr>
            <a:spLocks noChangeArrowheads="1"/>
          </p:cNvSpPr>
          <p:nvPr/>
        </p:nvSpPr>
        <p:spPr bwMode="auto">
          <a:xfrm>
            <a:off x="9251222" y="1374008"/>
            <a:ext cx="2351165" cy="721208"/>
          </a:xfrm>
          <a:prstGeom prst="chevron">
            <a:avLst>
              <a:gd name="adj" fmla="val 28125"/>
            </a:avLst>
          </a:prstGeom>
          <a:solidFill>
            <a:srgbClr val="D7E4BD"/>
          </a:solidFill>
          <a:ln w="12700" algn="ctr">
            <a:noFill/>
            <a:miter lim="800000"/>
            <a:headEnd/>
            <a:tailEnd/>
          </a:ln>
          <a:effectLst/>
        </p:spPr>
        <p:txBody>
          <a:bodyPr tIns="91440" bIns="91440" anchor="ctr">
            <a:noAutofit/>
          </a:bodyPr>
          <a:lstStyle/>
          <a:p>
            <a:pPr algn="ctr"/>
            <a:r>
              <a:rPr lang="en-US" sz="1600" b="1" dirty="0" err="1">
                <a:solidFill>
                  <a:schemeClr val="accent3">
                    <a:lumMod val="20000"/>
                    <a:lumOff val="80000"/>
                  </a:schemeClr>
                </a:solidFill>
                <a:latin typeface="Trebuchet MS" panose="020B0603020202020204" pitchFamily="34" charset="0"/>
              </a:rPr>
              <a:t>Rendicontazione</a:t>
            </a:r>
            <a:endParaRPr lang="en-US" sz="1600" b="1" dirty="0">
              <a:solidFill>
                <a:schemeClr val="accent3">
                  <a:lumMod val="20000"/>
                  <a:lumOff val="80000"/>
                </a:schemeClr>
              </a:solidFill>
              <a:latin typeface="Trebuchet MS" panose="020B0603020202020204" pitchFamily="34" charset="0"/>
            </a:endParaRPr>
          </a:p>
        </p:txBody>
      </p:sp>
      <p:sp>
        <p:nvSpPr>
          <p:cNvPr id="55" name="TextBox 54">
            <a:extLst>
              <a:ext uri="{FF2B5EF4-FFF2-40B4-BE49-F238E27FC236}">
                <a16:creationId xmlns:a16="http://schemas.microsoft.com/office/drawing/2014/main" id="{7379779E-DBF4-4A1A-A1FB-13DA5F0CC5C1}"/>
              </a:ext>
            </a:extLst>
          </p:cNvPr>
          <p:cNvSpPr txBox="1"/>
          <p:nvPr/>
        </p:nvSpPr>
        <p:spPr>
          <a:xfrm flipH="1">
            <a:off x="897883" y="786092"/>
            <a:ext cx="168851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Ente</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Accreditato</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al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lavoro</a:t>
            </a:r>
            <a:endPar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endParaRPr>
          </a:p>
        </p:txBody>
      </p:sp>
      <p:pic>
        <p:nvPicPr>
          <p:cNvPr id="56" name="Graphic 55" descr="Office worker">
            <a:extLst>
              <a:ext uri="{FF2B5EF4-FFF2-40B4-BE49-F238E27FC236}">
                <a16:creationId xmlns:a16="http://schemas.microsoft.com/office/drawing/2014/main" id="{1562B01B-E40E-41E6-A25F-E21DEC5806DF}"/>
              </a:ext>
            </a:extLst>
          </p:cNvPr>
          <p:cNvPicPr>
            <a:picLocks noChangeAspect="1"/>
          </p:cNvPicPr>
          <p:nvPr/>
        </p:nvPicPr>
        <p:blipFill>
          <a:blip r:embed="rId3" cstate="email">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99464" y="747081"/>
            <a:ext cx="687003" cy="687003"/>
          </a:xfrm>
          <a:prstGeom prst="rect">
            <a:avLst/>
          </a:prstGeom>
        </p:spPr>
      </p:pic>
      <p:sp>
        <p:nvSpPr>
          <p:cNvPr id="59" name="TextBox 58">
            <a:extLst>
              <a:ext uri="{FF2B5EF4-FFF2-40B4-BE49-F238E27FC236}">
                <a16:creationId xmlns:a16="http://schemas.microsoft.com/office/drawing/2014/main" id="{16B21727-04F8-4B7C-8124-CD3DF4D30B79}"/>
              </a:ext>
            </a:extLst>
          </p:cNvPr>
          <p:cNvSpPr txBox="1"/>
          <p:nvPr/>
        </p:nvSpPr>
        <p:spPr>
          <a:xfrm flipH="1">
            <a:off x="5152874" y="786092"/>
            <a:ext cx="168851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Ente</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Accreditato</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alla</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formazione</a:t>
            </a:r>
            <a:endPar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endParaRPr>
          </a:p>
        </p:txBody>
      </p:sp>
      <p:sp>
        <p:nvSpPr>
          <p:cNvPr id="60" name="AutoShape 16">
            <a:extLst>
              <a:ext uri="{FF2B5EF4-FFF2-40B4-BE49-F238E27FC236}">
                <a16:creationId xmlns:a16="http://schemas.microsoft.com/office/drawing/2014/main" id="{1121E3AE-9D1E-4FE6-B30C-294B2BFD2275}"/>
              </a:ext>
            </a:extLst>
          </p:cNvPr>
          <p:cNvSpPr>
            <a:spLocks noChangeArrowheads="1"/>
          </p:cNvSpPr>
          <p:nvPr/>
        </p:nvSpPr>
        <p:spPr bwMode="auto">
          <a:xfrm>
            <a:off x="4908889" y="1374008"/>
            <a:ext cx="2351165" cy="721208"/>
          </a:xfrm>
          <a:prstGeom prst="chevron">
            <a:avLst>
              <a:gd name="adj" fmla="val 28125"/>
            </a:avLst>
          </a:prstGeom>
          <a:solidFill>
            <a:srgbClr val="D7E4BD"/>
          </a:solidFill>
          <a:ln w="12700" algn="ctr">
            <a:noFill/>
            <a:miter lim="800000"/>
            <a:headEnd/>
            <a:tailEnd/>
          </a:ln>
          <a:effectLst/>
        </p:spPr>
        <p:txBody>
          <a:bodyPr tIns="91440" bIns="91440" anchor="ctr">
            <a:noAutofit/>
          </a:bodyPr>
          <a:lstStyle/>
          <a:p>
            <a:pPr algn="ctr"/>
            <a:r>
              <a:rPr lang="it-IT" sz="1600" b="1" dirty="0">
                <a:solidFill>
                  <a:schemeClr val="accent3">
                    <a:lumMod val="20000"/>
                    <a:lumOff val="80000"/>
                  </a:schemeClr>
                </a:solidFill>
                <a:latin typeface="Trebuchet MS" panose="020B0603020202020204" pitchFamily="34" charset="0"/>
              </a:rPr>
              <a:t>Predisposizione del corso e delle sezioni</a:t>
            </a:r>
          </a:p>
        </p:txBody>
      </p:sp>
      <p:sp>
        <p:nvSpPr>
          <p:cNvPr id="61" name="TextBox 60">
            <a:extLst>
              <a:ext uri="{FF2B5EF4-FFF2-40B4-BE49-F238E27FC236}">
                <a16:creationId xmlns:a16="http://schemas.microsoft.com/office/drawing/2014/main" id="{E51BFF48-53ED-4B27-B70D-D6BF1E73927D}"/>
              </a:ext>
            </a:extLst>
          </p:cNvPr>
          <p:cNvSpPr txBox="1"/>
          <p:nvPr/>
        </p:nvSpPr>
        <p:spPr>
          <a:xfrm flipH="1">
            <a:off x="7289389" y="786092"/>
            <a:ext cx="168851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1400" b="0" i="1" u="none" strike="noStrike" cap="none" spc="0" normalizeH="0" baseline="0" dirty="0" err="1">
                <a:ln>
                  <a:noFill/>
                </a:ln>
                <a:solidFill>
                  <a:srgbClr val="000000"/>
                </a:solidFill>
                <a:effectLst/>
                <a:uFillTx/>
                <a:latin typeface="Trebuchet MS" panose="020B0603020202020204" pitchFamily="34" charset="0"/>
                <a:sym typeface="Calibri"/>
              </a:rPr>
              <a:t>Ente</a:t>
            </a:r>
            <a:r>
              <a:rPr kumimoji="0" lang="en-US" sz="1400" b="0" i="1" u="none" strike="noStrike" cap="none" spc="0" normalizeH="0" baseline="0" dirty="0">
                <a:ln>
                  <a:noFill/>
                </a:ln>
                <a:solidFill>
                  <a:srgbClr val="000000"/>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rgbClr val="000000"/>
                </a:solidFill>
                <a:effectLst/>
                <a:uFillTx/>
                <a:latin typeface="Trebuchet MS" panose="020B0603020202020204" pitchFamily="34" charset="0"/>
                <a:sym typeface="Calibri"/>
              </a:rPr>
              <a:t>Accreditato</a:t>
            </a:r>
            <a:r>
              <a:rPr kumimoji="0" lang="en-US" sz="1400" b="0" i="1" u="none" strike="noStrike" cap="none" spc="0" normalizeH="0" baseline="0" dirty="0">
                <a:ln>
                  <a:noFill/>
                </a:ln>
                <a:solidFill>
                  <a:srgbClr val="000000"/>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rgbClr val="000000"/>
                </a:solidFill>
                <a:effectLst/>
                <a:uFillTx/>
                <a:latin typeface="Trebuchet MS" panose="020B0603020202020204" pitchFamily="34" charset="0"/>
                <a:sym typeface="Calibri"/>
              </a:rPr>
              <a:t>alla</a:t>
            </a:r>
            <a:r>
              <a:rPr kumimoji="0" lang="en-US" sz="1400" b="0" i="1" u="none" strike="noStrike" cap="none" spc="0" normalizeH="0" baseline="0" dirty="0">
                <a:ln>
                  <a:noFill/>
                </a:ln>
                <a:solidFill>
                  <a:srgbClr val="000000"/>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rgbClr val="000000"/>
                </a:solidFill>
                <a:effectLst/>
                <a:uFillTx/>
                <a:latin typeface="Trebuchet MS" panose="020B0603020202020204" pitchFamily="34" charset="0"/>
                <a:sym typeface="Calibri"/>
              </a:rPr>
              <a:t>formazione</a:t>
            </a:r>
            <a:endParaRPr kumimoji="0" lang="en-US" sz="1400" b="0" i="1" u="none" strike="noStrike" cap="none" spc="0" normalizeH="0" baseline="0" dirty="0">
              <a:ln>
                <a:noFill/>
              </a:ln>
              <a:solidFill>
                <a:srgbClr val="000000"/>
              </a:solidFill>
              <a:effectLst/>
              <a:uFillTx/>
              <a:latin typeface="Trebuchet MS" panose="020B0603020202020204" pitchFamily="34" charset="0"/>
              <a:sym typeface="Calibri"/>
            </a:endParaRPr>
          </a:p>
        </p:txBody>
      </p:sp>
      <p:sp>
        <p:nvSpPr>
          <p:cNvPr id="32" name="TextBox 31">
            <a:extLst>
              <a:ext uri="{FF2B5EF4-FFF2-40B4-BE49-F238E27FC236}">
                <a16:creationId xmlns:a16="http://schemas.microsoft.com/office/drawing/2014/main" id="{C0D47839-188A-4E3E-8B63-2FACFED8333F}"/>
              </a:ext>
            </a:extLst>
          </p:cNvPr>
          <p:cNvSpPr txBox="1"/>
          <p:nvPr/>
        </p:nvSpPr>
        <p:spPr>
          <a:xfrm flipH="1">
            <a:off x="9425905" y="786092"/>
            <a:ext cx="186821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Ente</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Accreditato</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al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lavoro</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formazione</a:t>
            </a:r>
            <a:endPar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endParaRPr>
          </a:p>
        </p:txBody>
      </p:sp>
      <p:grpSp>
        <p:nvGrpSpPr>
          <p:cNvPr id="34" name="Group 33">
            <a:extLst>
              <a:ext uri="{FF2B5EF4-FFF2-40B4-BE49-F238E27FC236}">
                <a16:creationId xmlns:a16="http://schemas.microsoft.com/office/drawing/2014/main" id="{C589F0B9-DE32-4540-90EC-6EF8ACFC212E}"/>
              </a:ext>
            </a:extLst>
          </p:cNvPr>
          <p:cNvGrpSpPr/>
          <p:nvPr/>
        </p:nvGrpSpPr>
        <p:grpSpPr>
          <a:xfrm>
            <a:off x="826816" y="5189100"/>
            <a:ext cx="10538368" cy="910717"/>
            <a:chOff x="826816" y="1398810"/>
            <a:chExt cx="10538368" cy="952532"/>
          </a:xfrm>
        </p:grpSpPr>
        <p:sp>
          <p:nvSpPr>
            <p:cNvPr id="35" name="Content Placeholder 2">
              <a:extLst>
                <a:ext uri="{FF2B5EF4-FFF2-40B4-BE49-F238E27FC236}">
                  <a16:creationId xmlns:a16="http://schemas.microsoft.com/office/drawing/2014/main" id="{4C026DB1-68BB-4B19-BDF9-78462067D420}"/>
                </a:ext>
              </a:extLst>
            </p:cNvPr>
            <p:cNvSpPr txBox="1">
              <a:spLocks/>
            </p:cNvSpPr>
            <p:nvPr/>
          </p:nvSpPr>
          <p:spPr>
            <a:xfrm>
              <a:off x="1805980" y="1398810"/>
              <a:ext cx="9559204" cy="952532"/>
            </a:xfrm>
            <a:prstGeom prst="rect">
              <a:avLst/>
            </a:prstGeom>
            <a:ln w="12700">
              <a:noFill/>
            </a:ln>
          </p:spPr>
          <p:txBody>
            <a:bodyPr wrap="square" lIns="0" tIns="67500" rIns="0" bIns="67500" anchor="ctr"/>
            <a:lstStyle>
              <a:lvl1pPr marL="0" indent="0" algn="l" defTabSz="914400" rtl="0" eaLnBrk="1" latinLnBrk="0" hangingPunct="1">
                <a:spcBef>
                  <a:spcPts val="1500"/>
                </a:spcBef>
                <a:buFontTx/>
                <a:buNone/>
                <a:defRPr sz="1400" kern="1200">
                  <a:solidFill>
                    <a:schemeClr val="tx1"/>
                  </a:solidFill>
                  <a:latin typeface="Arial" pitchFamily="34" charset="0"/>
                  <a:ea typeface="+mn-ea"/>
                  <a:cs typeface="Arial" pitchFamily="34" charset="0"/>
                </a:defRPr>
              </a:lvl1pPr>
              <a:lvl2pPr marL="270000" indent="-268288" algn="l" defTabSz="914400" rtl="0" eaLnBrk="1" latinLnBrk="0" hangingPunct="1">
                <a:spcBef>
                  <a:spcPts val="1000"/>
                </a:spcBef>
                <a:buClr>
                  <a:schemeClr val="tx1"/>
                </a:buClr>
                <a:buFont typeface="Wingdings" pitchFamily="2" charset="2"/>
                <a:buChar char="n"/>
                <a:defRPr sz="1400" kern="1200">
                  <a:solidFill>
                    <a:schemeClr val="tx1"/>
                  </a:solidFill>
                  <a:latin typeface="Arial" pitchFamily="34" charset="0"/>
                  <a:ea typeface="+mn-ea"/>
                  <a:cs typeface="Arial" pitchFamily="34" charset="0"/>
                </a:defRPr>
              </a:lvl2pPr>
              <a:lvl3pPr marL="540000" indent="-268288" algn="l" defTabSz="914400" rtl="0" eaLnBrk="1" latinLnBrk="0" hangingPunct="1">
                <a:spcBef>
                  <a:spcPts val="500"/>
                </a:spcBef>
                <a:buClr>
                  <a:schemeClr val="tx1"/>
                </a:buClr>
                <a:buFont typeface="Arial" pitchFamily="34" charset="0"/>
                <a:buChar char="–"/>
                <a:defRPr sz="1400" kern="1200">
                  <a:solidFill>
                    <a:schemeClr val="tx1"/>
                  </a:solidFill>
                  <a:latin typeface="Arial" pitchFamily="34" charset="0"/>
                  <a:ea typeface="+mn-ea"/>
                  <a:cs typeface="Arial" pitchFamily="34" charset="0"/>
                </a:defRPr>
              </a:lvl3pPr>
              <a:lvl4pPr marL="810000" indent="-270000" algn="l" defTabSz="914400" rtl="0" eaLnBrk="1" latinLnBrk="0" hangingPunct="1">
                <a:spcBef>
                  <a:spcPts val="500"/>
                </a:spcBef>
                <a:buFont typeface="Arial" pitchFamily="34" charset="0"/>
                <a:buChar char="–"/>
                <a:defRPr sz="1400" kern="1200">
                  <a:solidFill>
                    <a:schemeClr val="tx1"/>
                  </a:solidFill>
                  <a:latin typeface="Arial" pitchFamily="34" charset="0"/>
                  <a:ea typeface="+mn-ea"/>
                  <a:cs typeface="Arial" pitchFamily="34" charset="0"/>
                </a:defRPr>
              </a:lvl4pPr>
              <a:lvl5pPr marL="810000" indent="0" algn="l" defTabSz="914400" rtl="0" eaLnBrk="1" latinLnBrk="0" hangingPunct="1">
                <a:spcBef>
                  <a:spcPts val="500"/>
                </a:spcBef>
                <a:buFontTx/>
                <a:buNone/>
                <a:defRPr sz="14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712" lvl="1" indent="0">
                <a:spcBef>
                  <a:spcPts val="600"/>
                </a:spcBef>
                <a:buClr>
                  <a:schemeClr val="accent1"/>
                </a:buClr>
                <a:buNone/>
              </a:pPr>
              <a:r>
                <a:rPr lang="it-IT" sz="1800" b="1" dirty="0">
                  <a:solidFill>
                    <a:srgbClr val="297A38"/>
                  </a:solidFill>
                  <a:latin typeface="Trebuchet MS" panose="020B0603020202020204" pitchFamily="34" charset="0"/>
                </a:rPr>
                <a:t>Avvio della misura 2-B</a:t>
              </a:r>
            </a:p>
            <a:p>
              <a:pPr marL="285750" indent="-285750">
                <a:spcBef>
                  <a:spcPts val="600"/>
                </a:spcBef>
                <a:buClr>
                  <a:srgbClr val="357943"/>
                </a:buClr>
                <a:buFont typeface="Wingdings" panose="05000000000000000000" pitchFamily="2" charset="2"/>
                <a:buChar char=""/>
              </a:pPr>
              <a:r>
                <a:rPr lang="en-US" dirty="0">
                  <a:latin typeface="Trebuchet MS" panose="020B0603020202020204" pitchFamily="34" charset="0"/>
                </a:rPr>
                <a:t>L’</a:t>
              </a:r>
              <a:r>
                <a:rPr lang="en-US" b="1" dirty="0">
                  <a:solidFill>
                    <a:srgbClr val="357943"/>
                  </a:solidFill>
                  <a:latin typeface="Trebuchet MS" panose="020B0603020202020204" pitchFamily="34" charset="0"/>
                </a:rPr>
                <a:t>OPERATORE</a:t>
              </a:r>
              <a:r>
                <a:rPr lang="en-US" dirty="0">
                  <a:ln>
                    <a:solidFill>
                      <a:srgbClr val="357943"/>
                    </a:solidFill>
                  </a:ln>
                  <a:latin typeface="Trebuchet MS" panose="020B0603020202020204" pitchFamily="34" charset="0"/>
                </a:rPr>
                <a:t> </a:t>
              </a:r>
              <a:r>
                <a:rPr lang="en-US" dirty="0">
                  <a:latin typeface="Trebuchet MS" panose="020B0603020202020204" pitchFamily="34" charset="0"/>
                </a:rPr>
                <a:t>(</a:t>
              </a:r>
              <a:r>
                <a:rPr lang="en-US" dirty="0" err="1">
                  <a:latin typeface="Trebuchet MS" panose="020B0603020202020204" pitchFamily="34" charset="0"/>
                </a:rPr>
                <a:t>accreditato</a:t>
              </a:r>
              <a:r>
                <a:rPr lang="en-US" dirty="0">
                  <a:latin typeface="Trebuchet MS" panose="020B0603020202020204" pitchFamily="34" charset="0"/>
                </a:rPr>
                <a:t> al </a:t>
              </a:r>
              <a:r>
                <a:rPr lang="en-US" dirty="0" err="1">
                  <a:latin typeface="Trebuchet MS" panose="020B0603020202020204" pitchFamily="34" charset="0"/>
                </a:rPr>
                <a:t>lavoro</a:t>
              </a:r>
              <a:r>
                <a:rPr lang="en-US" dirty="0">
                  <a:latin typeface="Trebuchet MS" panose="020B0603020202020204" pitchFamily="34" charset="0"/>
                </a:rPr>
                <a:t>) </a:t>
              </a:r>
              <a:r>
                <a:rPr lang="en-US" dirty="0" err="1">
                  <a:latin typeface="Trebuchet MS" panose="020B0603020202020204" pitchFamily="34" charset="0"/>
                </a:rPr>
                <a:t>avvia</a:t>
              </a:r>
              <a:r>
                <a:rPr lang="en-US" dirty="0">
                  <a:latin typeface="Trebuchet MS" panose="020B0603020202020204" pitchFamily="34" charset="0"/>
                </a:rPr>
                <a:t> la </a:t>
              </a:r>
              <a:r>
                <a:rPr lang="en-US" b="1" dirty="0">
                  <a:solidFill>
                    <a:srgbClr val="357943"/>
                  </a:solidFill>
                  <a:latin typeface="Trebuchet MS" panose="020B0603020202020204" pitchFamily="34" charset="0"/>
                </a:rPr>
                <a:t>MISURA 2-B </a:t>
              </a:r>
              <a:r>
                <a:rPr lang="en-US" dirty="0" err="1">
                  <a:latin typeface="Trebuchet MS" panose="020B0603020202020204" pitchFamily="34" charset="0"/>
                </a:rPr>
                <a:t>all’interno</a:t>
              </a:r>
              <a:r>
                <a:rPr lang="en-US" dirty="0">
                  <a:latin typeface="Trebuchet MS" panose="020B0603020202020204" pitchFamily="34" charset="0"/>
                </a:rPr>
                <a:t> </a:t>
              </a:r>
              <a:r>
                <a:rPr lang="en-US" dirty="0" err="1">
                  <a:latin typeface="Trebuchet MS" panose="020B0603020202020204" pitchFamily="34" charset="0"/>
                </a:rPr>
                <a:t>della</a:t>
              </a:r>
              <a:r>
                <a:rPr lang="en-US" dirty="0">
                  <a:latin typeface="Trebuchet MS" panose="020B0603020202020204" pitchFamily="34" charset="0"/>
                </a:rPr>
                <a:t> dote </a:t>
              </a:r>
              <a:r>
                <a:rPr lang="en-US" dirty="0" err="1">
                  <a:latin typeface="Trebuchet MS" panose="020B0603020202020204" pitchFamily="34" charset="0"/>
                </a:rPr>
                <a:t>individuale</a:t>
              </a:r>
              <a:r>
                <a:rPr lang="en-US" dirty="0">
                  <a:latin typeface="Trebuchet MS" panose="020B0603020202020204" pitchFamily="34" charset="0"/>
                </a:rPr>
                <a:t> di </a:t>
              </a:r>
              <a:r>
                <a:rPr lang="en-US" dirty="0" err="1">
                  <a:latin typeface="Trebuchet MS" panose="020B0603020202020204" pitchFamily="34" charset="0"/>
                </a:rPr>
                <a:t>ciascun</a:t>
              </a:r>
              <a:r>
                <a:rPr lang="en-US" dirty="0">
                  <a:latin typeface="Trebuchet MS" panose="020B0603020202020204" pitchFamily="34" charset="0"/>
                </a:rPr>
                <a:t> </a:t>
              </a:r>
              <a:r>
                <a:rPr lang="en-US" dirty="0" err="1">
                  <a:latin typeface="Trebuchet MS" panose="020B0603020202020204" pitchFamily="34" charset="0"/>
                </a:rPr>
                <a:t>allievo</a:t>
              </a:r>
              <a:r>
                <a:rPr lang="en-US" dirty="0">
                  <a:latin typeface="Trebuchet MS" panose="020B0603020202020204" pitchFamily="34" charset="0"/>
                </a:rPr>
                <a:t>.</a:t>
              </a:r>
            </a:p>
          </p:txBody>
        </p:sp>
        <p:grpSp>
          <p:nvGrpSpPr>
            <p:cNvPr id="36" name="Group 35">
              <a:extLst>
                <a:ext uri="{FF2B5EF4-FFF2-40B4-BE49-F238E27FC236}">
                  <a16:creationId xmlns:a16="http://schemas.microsoft.com/office/drawing/2014/main" id="{B24FFFB8-1C6F-4D0D-A1DE-DB2BD8611DB6}"/>
                </a:ext>
              </a:extLst>
            </p:cNvPr>
            <p:cNvGrpSpPr>
              <a:grpSpLocks noChangeAspect="1"/>
            </p:cNvGrpSpPr>
            <p:nvPr/>
          </p:nvGrpSpPr>
          <p:grpSpPr>
            <a:xfrm>
              <a:off x="826816" y="1600358"/>
              <a:ext cx="545616" cy="427524"/>
              <a:chOff x="381000" y="2029591"/>
              <a:chExt cx="560515" cy="439200"/>
            </a:xfrm>
          </p:grpSpPr>
          <p:sp>
            <p:nvSpPr>
              <p:cNvPr id="37" name="Rectangle 36">
                <a:extLst>
                  <a:ext uri="{FF2B5EF4-FFF2-40B4-BE49-F238E27FC236}">
                    <a16:creationId xmlns:a16="http://schemas.microsoft.com/office/drawing/2014/main" id="{244E46D9-0BE2-4977-AC80-EB8058A03321}"/>
                  </a:ext>
                </a:extLst>
              </p:cNvPr>
              <p:cNvSpPr/>
              <p:nvPr/>
            </p:nvSpPr>
            <p:spPr>
              <a:xfrm>
                <a:off x="456525" y="2029750"/>
                <a:ext cx="484990" cy="438884"/>
              </a:xfrm>
              <a:prstGeom prst="rect">
                <a:avLst/>
              </a:prstGeom>
              <a:solidFill>
                <a:schemeClr val="accent3">
                  <a:lumMod val="20000"/>
                  <a:lumOff val="80000"/>
                </a:schemeClr>
              </a:solidFill>
              <a:ln>
                <a:solidFill>
                  <a:srgbClr val="357943"/>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b="1" dirty="0">
                    <a:solidFill>
                      <a:srgbClr val="357943"/>
                    </a:solidFill>
                    <a:latin typeface="+mj-lt"/>
                  </a:rPr>
                  <a:t>4</a:t>
                </a:r>
              </a:p>
            </p:txBody>
          </p:sp>
          <p:sp>
            <p:nvSpPr>
              <p:cNvPr id="38" name="Rectangle 37">
                <a:extLst>
                  <a:ext uri="{FF2B5EF4-FFF2-40B4-BE49-F238E27FC236}">
                    <a16:creationId xmlns:a16="http://schemas.microsoft.com/office/drawing/2014/main" id="{9B64D0D7-F62B-4576-BE56-712DF9A502A0}"/>
                  </a:ext>
                </a:extLst>
              </p:cNvPr>
              <p:cNvSpPr/>
              <p:nvPr/>
            </p:nvSpPr>
            <p:spPr>
              <a:xfrm>
                <a:off x="381000" y="2029591"/>
                <a:ext cx="151683" cy="439200"/>
              </a:xfrm>
              <a:prstGeom prst="rect">
                <a:avLst/>
              </a:prstGeom>
              <a:solidFill>
                <a:srgbClr val="357943"/>
              </a:solidFill>
              <a:ln>
                <a:solidFill>
                  <a:srgbClr val="357943"/>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350"/>
              </a:p>
            </p:txBody>
          </p:sp>
        </p:grpSp>
      </p:grpSp>
      <p:sp>
        <p:nvSpPr>
          <p:cNvPr id="57" name="TextBox 56">
            <a:extLst>
              <a:ext uri="{FF2B5EF4-FFF2-40B4-BE49-F238E27FC236}">
                <a16:creationId xmlns:a16="http://schemas.microsoft.com/office/drawing/2014/main" id="{77FE43F6-27C9-4D7A-B993-8CCE64249FC1}"/>
              </a:ext>
            </a:extLst>
          </p:cNvPr>
          <p:cNvSpPr txBox="1"/>
          <p:nvPr/>
        </p:nvSpPr>
        <p:spPr>
          <a:xfrm flipH="1">
            <a:off x="3069049" y="786092"/>
            <a:ext cx="189825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Ente</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Accreditato</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al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lavoro</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formazione</a:t>
            </a:r>
            <a:endPar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endParaRPr>
          </a:p>
        </p:txBody>
      </p:sp>
    </p:spTree>
    <p:extLst>
      <p:ext uri="{BB962C8B-B14F-4D97-AF65-F5344CB8AC3E}">
        <p14:creationId xmlns:p14="http://schemas.microsoft.com/office/powerpoint/2010/main" val="3190249775"/>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A1930C76-7AB6-4FB5-AAD1-DCF084A62854}"/>
              </a:ext>
            </a:extLst>
          </p:cNvPr>
          <p:cNvSpPr txBox="1"/>
          <p:nvPr/>
        </p:nvSpPr>
        <p:spPr>
          <a:xfrm>
            <a:off x="512957" y="831909"/>
            <a:ext cx="10850136" cy="3662539"/>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r>
              <a:rPr lang="it-IT" b="1" dirty="0">
                <a:solidFill>
                  <a:srgbClr val="297A38"/>
                </a:solidFill>
                <a:latin typeface="Trebuchet MS" panose="020B0603020202020204" pitchFamily="34" charset="0"/>
                <a:cs typeface="Arial" pitchFamily="34" charset="0"/>
              </a:rPr>
              <a:t>Assenze e subentri</a:t>
            </a:r>
          </a:p>
          <a:p>
            <a:pPr marL="285750" indent="-285750">
              <a:buFont typeface="Arial" panose="020B0604020202020204" pitchFamily="34" charset="0"/>
              <a:buChar char="•"/>
            </a:pPr>
            <a:r>
              <a:rPr lang="it-IT" sz="1400" dirty="0">
                <a:latin typeface="Trebuchet MS" panose="020B0603020202020204" pitchFamily="34" charset="0"/>
              </a:rPr>
              <a:t>Le </a:t>
            </a:r>
            <a:r>
              <a:rPr lang="it-IT" sz="1400" b="1" dirty="0">
                <a:latin typeface="Trebuchet MS" panose="020B0603020202020204" pitchFamily="34" charset="0"/>
              </a:rPr>
              <a:t>ore di assenza giustificata</a:t>
            </a:r>
            <a:r>
              <a:rPr lang="it-IT" sz="1400" dirty="0">
                <a:latin typeface="Trebuchet MS" panose="020B0603020202020204" pitchFamily="34" charset="0"/>
              </a:rPr>
              <a:t> </a:t>
            </a:r>
            <a:r>
              <a:rPr lang="it-IT" sz="1400" b="1" dirty="0">
                <a:latin typeface="Trebuchet MS" panose="020B0603020202020204" pitchFamily="34" charset="0"/>
              </a:rPr>
              <a:t>non </a:t>
            </a:r>
            <a:r>
              <a:rPr lang="it-IT" sz="1400" dirty="0">
                <a:latin typeface="Trebuchet MS" panose="020B0603020202020204" pitchFamily="34" charset="0"/>
              </a:rPr>
              <a:t>sono</a:t>
            </a:r>
            <a:r>
              <a:rPr lang="it-IT" sz="1400" b="1" dirty="0">
                <a:latin typeface="Trebuchet MS" panose="020B0603020202020204" pitchFamily="34" charset="0"/>
              </a:rPr>
              <a:t> rimborsate.</a:t>
            </a:r>
            <a:r>
              <a:rPr lang="it-IT" sz="1400" dirty="0">
                <a:latin typeface="Trebuchet MS" panose="020B0603020202020204" pitchFamily="34" charset="0"/>
              </a:rPr>
              <a:t> Sono rimborsate solo le ore di formazione erogate e frequentate</a:t>
            </a:r>
          </a:p>
          <a:p>
            <a:endParaRPr lang="it-IT" sz="1400" dirty="0">
              <a:latin typeface="Trebuchet MS" panose="020B0603020202020204" pitchFamily="34" charset="0"/>
            </a:endParaRPr>
          </a:p>
          <a:p>
            <a:r>
              <a:rPr lang="it-IT" b="1" dirty="0">
                <a:solidFill>
                  <a:srgbClr val="297A38"/>
                </a:solidFill>
                <a:latin typeface="Trebuchet MS" panose="020B0603020202020204" pitchFamily="34" charset="0"/>
                <a:cs typeface="Arial" pitchFamily="34" charset="0"/>
              </a:rPr>
              <a:t>Subentri</a:t>
            </a:r>
          </a:p>
          <a:p>
            <a:pPr marL="285750" indent="-285750">
              <a:buFont typeface="Arial" panose="020B0604020202020204" pitchFamily="34" charset="0"/>
              <a:buChar char="•"/>
            </a:pPr>
            <a:r>
              <a:rPr lang="it-IT" sz="1400" b="1" dirty="0">
                <a:latin typeface="Trebuchet MS" panose="020B0603020202020204" pitchFamily="34" charset="0"/>
              </a:rPr>
              <a:t>Non </a:t>
            </a:r>
            <a:r>
              <a:rPr lang="it-IT" sz="1400" dirty="0">
                <a:latin typeface="Trebuchet MS" panose="020B0603020202020204" pitchFamily="34" charset="0"/>
              </a:rPr>
              <a:t>sono consentiti </a:t>
            </a:r>
            <a:r>
              <a:rPr lang="it-IT" sz="1400" b="1" dirty="0">
                <a:latin typeface="Trebuchet MS" panose="020B0603020202020204" pitchFamily="34" charset="0"/>
              </a:rPr>
              <a:t>subentri</a:t>
            </a:r>
            <a:r>
              <a:rPr lang="it-IT" sz="1400" dirty="0">
                <a:latin typeface="Trebuchet MS" panose="020B0603020202020204" pitchFamily="34" charset="0"/>
              </a:rPr>
              <a:t> successivamente all’avvio del progetto</a:t>
            </a:r>
          </a:p>
          <a:p>
            <a:endParaRPr lang="it-IT" sz="1400" dirty="0">
              <a:latin typeface="Trebuchet MS" panose="020B0603020202020204" pitchFamily="34" charset="0"/>
            </a:endParaRPr>
          </a:p>
          <a:p>
            <a:r>
              <a:rPr lang="it-IT" b="1" dirty="0">
                <a:solidFill>
                  <a:srgbClr val="297A38"/>
                </a:solidFill>
                <a:latin typeface="Trebuchet MS" panose="020B0603020202020204" pitchFamily="34" charset="0"/>
                <a:cs typeface="Arial" pitchFamily="34" charset="0"/>
              </a:rPr>
              <a:t>Ritiri</a:t>
            </a:r>
          </a:p>
          <a:p>
            <a:pPr marL="285750" indent="-285750" algn="just">
              <a:buFont typeface="Arial" panose="020B0604020202020204" pitchFamily="34" charset="0"/>
              <a:buChar char="•"/>
            </a:pPr>
            <a:r>
              <a:rPr lang="it-IT" sz="1400" dirty="0">
                <a:latin typeface="Trebuchet MS" panose="020B0603020202020204" pitchFamily="34" charset="0"/>
              </a:rPr>
              <a:t>In </a:t>
            </a:r>
            <a:r>
              <a:rPr lang="it-IT" sz="1400" b="1" dirty="0">
                <a:latin typeface="Trebuchet MS" panose="020B0603020202020204" pitchFamily="34" charset="0"/>
              </a:rPr>
              <a:t>caso di ritiri in itinere, l’istituzione formativa può proseguire la realizzazione delle attività formative, purché con un numero minimo di 2 allievi,</a:t>
            </a:r>
            <a:r>
              <a:rPr lang="it-IT" sz="1400" dirty="0">
                <a:latin typeface="Trebuchet MS" panose="020B0603020202020204" pitchFamily="34" charset="0"/>
              </a:rPr>
              <a:t> necessario ad assicurare lo standard della formazione di gruppo, nel rispetto dei costi standard previsti: UCS ora/corso: € 73,13  + UCS ora/allievo: €. 0,80. </a:t>
            </a:r>
            <a:r>
              <a:rPr lang="it-IT" sz="1400" dirty="0">
                <a:solidFill>
                  <a:srgbClr val="FF0000"/>
                </a:solidFill>
                <a:latin typeface="Trebuchet MS" panose="020B0603020202020204" pitchFamily="34" charset="0"/>
              </a:rPr>
              <a:t>In corso di interlocuzione con l’Autorità di Gestione ANPAL.</a:t>
            </a:r>
          </a:p>
          <a:p>
            <a:pPr marL="269875" algn="just"/>
            <a:endParaRPr lang="it-IT" sz="1400" b="1" dirty="0">
              <a:solidFill>
                <a:srgbClr val="297A38"/>
              </a:solidFill>
              <a:latin typeface="Trebuchet MS" panose="020B0603020202020204" pitchFamily="34" charset="0"/>
              <a:cs typeface="Arial" pitchFamily="34" charset="0"/>
            </a:endParaRPr>
          </a:p>
          <a:p>
            <a:pPr algn="just"/>
            <a:r>
              <a:rPr lang="it-IT" b="1" dirty="0">
                <a:solidFill>
                  <a:srgbClr val="297A38"/>
                </a:solidFill>
                <a:latin typeface="Trebuchet MS" panose="020B0603020202020204" pitchFamily="34" charset="0"/>
                <a:cs typeface="Arial" pitchFamily="34" charset="0"/>
              </a:rPr>
              <a:t>Rendicontazione</a:t>
            </a:r>
          </a:p>
          <a:p>
            <a:pPr algn="just"/>
            <a:r>
              <a:rPr lang="it-IT" sz="1400" b="1" dirty="0">
                <a:latin typeface="Trebuchet MS" panose="020B0603020202020204" pitchFamily="34" charset="0"/>
              </a:rPr>
              <a:t>Non</a:t>
            </a:r>
            <a:r>
              <a:rPr lang="it-IT" sz="1400" dirty="0">
                <a:latin typeface="Trebuchet MS" panose="020B0603020202020204" pitchFamily="34" charset="0"/>
              </a:rPr>
              <a:t> è prevista una s</a:t>
            </a:r>
            <a:r>
              <a:rPr lang="it-IT" sz="1400" b="1" dirty="0">
                <a:latin typeface="Trebuchet MS" panose="020B0603020202020204" pitchFamily="34" charset="0"/>
              </a:rPr>
              <a:t>oglia minima di durata del percorso né di frequenza per i singoli allievi</a:t>
            </a:r>
            <a:r>
              <a:rPr lang="it-IT" sz="1400" dirty="0">
                <a:latin typeface="Trebuchet MS" panose="020B0603020202020204" pitchFamily="34" charset="0"/>
              </a:rPr>
              <a:t>. Possono essere rendicontate le ore effettivamente erogate dal/i docente/i e frequentate dagli allievi. </a:t>
            </a:r>
          </a:p>
          <a:p>
            <a:pPr marL="269875" algn="just"/>
            <a:endParaRPr lang="it-IT" sz="1400" dirty="0">
              <a:latin typeface="Trebuchet MS" panose="020B0603020202020204" pitchFamily="34" charset="0"/>
            </a:endParaRPr>
          </a:p>
        </p:txBody>
      </p:sp>
      <p:sp>
        <p:nvSpPr>
          <p:cNvPr id="6" name="TextBox 19">
            <a:extLst>
              <a:ext uri="{FF2B5EF4-FFF2-40B4-BE49-F238E27FC236}">
                <a16:creationId xmlns:a16="http://schemas.microsoft.com/office/drawing/2014/main" id="{66379DC2-23A4-4AF7-9793-526A63C7FA36}"/>
              </a:ext>
            </a:extLst>
          </p:cNvPr>
          <p:cNvSpPr txBox="1"/>
          <p:nvPr/>
        </p:nvSpPr>
        <p:spPr>
          <a:xfrm>
            <a:off x="354221" y="216358"/>
            <a:ext cx="11483558"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defTabSz="1828800" hangingPunct="0"/>
            <a:r>
              <a:rPr lang="en-US" sz="2800" b="1" dirty="0">
                <a:solidFill>
                  <a:srgbClr val="297A38"/>
                </a:solidFill>
                <a:latin typeface="Trebuchet MS" panose="020B0603020202020204" pitchFamily="34" charset="0"/>
                <a:sym typeface="Calibri"/>
              </a:rPr>
              <a:t>Fase IV – </a:t>
            </a:r>
            <a:r>
              <a:rPr lang="en-US" sz="2800" b="1" dirty="0" err="1">
                <a:solidFill>
                  <a:srgbClr val="297A38"/>
                </a:solidFill>
                <a:latin typeface="Trebuchet MS" panose="020B0603020202020204" pitchFamily="34" charset="0"/>
                <a:sym typeface="Calibri"/>
              </a:rPr>
              <a:t>Predisposizione</a:t>
            </a:r>
            <a:r>
              <a:rPr lang="en-US" sz="2800" b="1" dirty="0">
                <a:solidFill>
                  <a:srgbClr val="297A38"/>
                </a:solidFill>
                <a:latin typeface="Trebuchet MS" panose="020B0603020202020204" pitchFamily="34" charset="0"/>
                <a:sym typeface="Calibri"/>
              </a:rPr>
              <a:t> </a:t>
            </a:r>
            <a:r>
              <a:rPr lang="en-US" sz="2800" b="1" dirty="0" err="1">
                <a:solidFill>
                  <a:srgbClr val="297A38"/>
                </a:solidFill>
                <a:latin typeface="Trebuchet MS" panose="020B0603020202020204" pitchFamily="34" charset="0"/>
                <a:sym typeface="Calibri"/>
              </a:rPr>
              <a:t>progetto</a:t>
            </a:r>
            <a:r>
              <a:rPr lang="en-US" sz="2800" b="1" dirty="0">
                <a:solidFill>
                  <a:srgbClr val="297A38"/>
                </a:solidFill>
                <a:latin typeface="Trebuchet MS" panose="020B0603020202020204" pitchFamily="34" charset="0"/>
                <a:sym typeface="Calibri"/>
              </a:rPr>
              <a:t> </a:t>
            </a:r>
            <a:r>
              <a:rPr lang="en-US" sz="2800" b="1" dirty="0" err="1">
                <a:solidFill>
                  <a:srgbClr val="297A38"/>
                </a:solidFill>
                <a:latin typeface="Trebuchet MS" panose="020B0603020202020204" pitchFamily="34" charset="0"/>
                <a:sym typeface="Calibri"/>
              </a:rPr>
              <a:t>formativo</a:t>
            </a:r>
            <a:r>
              <a:rPr lang="en-US" sz="2800" b="1" dirty="0">
                <a:solidFill>
                  <a:srgbClr val="297A38"/>
                </a:solidFill>
                <a:latin typeface="Trebuchet MS" panose="020B0603020202020204" pitchFamily="34" charset="0"/>
                <a:sym typeface="Calibri"/>
              </a:rPr>
              <a:t>: </a:t>
            </a:r>
            <a:r>
              <a:rPr lang="en-US" sz="2800" b="1" dirty="0" err="1">
                <a:solidFill>
                  <a:srgbClr val="297A38"/>
                </a:solidFill>
                <a:latin typeface="Trebuchet MS" panose="020B0603020202020204" pitchFamily="34" charset="0"/>
                <a:sym typeface="Calibri"/>
              </a:rPr>
              <a:t>chiarimenti</a:t>
            </a:r>
            <a:r>
              <a:rPr lang="en-US" sz="2800" b="1" dirty="0">
                <a:solidFill>
                  <a:srgbClr val="297A38"/>
                </a:solidFill>
                <a:latin typeface="Trebuchet MS" panose="020B0603020202020204" pitchFamily="34" charset="0"/>
                <a:sym typeface="Calibri"/>
              </a:rPr>
              <a:t> </a:t>
            </a:r>
            <a:r>
              <a:rPr lang="en-US" sz="2800" b="1" dirty="0" err="1">
                <a:solidFill>
                  <a:srgbClr val="297A38"/>
                </a:solidFill>
                <a:latin typeface="Trebuchet MS" panose="020B0603020202020204" pitchFamily="34" charset="0"/>
                <a:sym typeface="Calibri"/>
              </a:rPr>
              <a:t>operativi</a:t>
            </a:r>
            <a:r>
              <a:rPr lang="en-US" sz="2800" b="1" dirty="0">
                <a:solidFill>
                  <a:srgbClr val="297A38"/>
                </a:solidFill>
                <a:latin typeface="Trebuchet MS" panose="020B0603020202020204" pitchFamily="34" charset="0"/>
                <a:sym typeface="Calibri"/>
              </a:rPr>
              <a:t> </a:t>
            </a:r>
            <a:endParaRPr kumimoji="0" lang="en-US" sz="2800" b="1" i="0" u="none" strike="noStrike" cap="none" spc="0" normalizeH="0" baseline="0" dirty="0">
              <a:ln>
                <a:noFill/>
              </a:ln>
              <a:solidFill>
                <a:srgbClr val="297A38"/>
              </a:solidFill>
              <a:effectLst/>
              <a:uFillTx/>
              <a:latin typeface="Trebuchet MS" panose="020B0603020202020204" pitchFamily="34" charset="0"/>
              <a:sym typeface="Calibri"/>
            </a:endParaRPr>
          </a:p>
        </p:txBody>
      </p:sp>
    </p:spTree>
    <p:extLst>
      <p:ext uri="{BB962C8B-B14F-4D97-AF65-F5344CB8AC3E}">
        <p14:creationId xmlns:p14="http://schemas.microsoft.com/office/powerpoint/2010/main" val="215167790"/>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2D8E0C8-5311-4D05-811D-9293E834B0F7}"/>
              </a:ext>
            </a:extLst>
          </p:cNvPr>
          <p:cNvSpPr>
            <a:spLocks noChangeArrowheads="1"/>
          </p:cNvSpPr>
          <p:nvPr/>
        </p:nvSpPr>
        <p:spPr bwMode="auto">
          <a:xfrm>
            <a:off x="0" y="-47282"/>
            <a:ext cx="92398"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5720" tIns="22860" rIns="45720" bIns="22860" numCol="1" anchor="ctr" anchorCtr="0" compatLnSpc="1">
            <a:prstTxWarp prst="textNoShape">
              <a:avLst/>
            </a:prstTxWarp>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srgbClr val="000000"/>
              </a:solidFill>
              <a:effectLst/>
              <a:uLnTx/>
              <a:uFillTx/>
              <a:latin typeface="Calibri"/>
              <a:cs typeface="Calibri"/>
              <a:sym typeface="Calibri"/>
            </a:endParaRPr>
          </a:p>
        </p:txBody>
      </p:sp>
      <p:pic>
        <p:nvPicPr>
          <p:cNvPr id="2049" name="Picture 1" descr="Logo_Ariaspa">
            <a:extLst>
              <a:ext uri="{FF2B5EF4-FFF2-40B4-BE49-F238E27FC236}">
                <a16:creationId xmlns:a16="http://schemas.microsoft.com/office/drawing/2014/main" id="{70350E6A-AF05-499B-81C1-B68FBDE3C536}"/>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54221" y="5921473"/>
            <a:ext cx="1380936" cy="544089"/>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28EA27A9-BF2C-4CF3-95CA-A711D06573D2}"/>
              </a:ext>
            </a:extLst>
          </p:cNvPr>
          <p:cNvSpPr txBox="1"/>
          <p:nvPr/>
        </p:nvSpPr>
        <p:spPr>
          <a:xfrm>
            <a:off x="354221" y="216000"/>
            <a:ext cx="11483558"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defTabSz="1828800" hangingPunct="0"/>
            <a:r>
              <a:rPr lang="en-US" sz="2800" b="1" dirty="0">
                <a:solidFill>
                  <a:srgbClr val="297A38"/>
                </a:solidFill>
                <a:latin typeface="Trebuchet MS" panose="020B0603020202020204" pitchFamily="34" charset="0"/>
                <a:sym typeface="Calibri"/>
              </a:rPr>
              <a:t>Fase V – </a:t>
            </a:r>
            <a:r>
              <a:rPr lang="en-US" sz="2800" b="1" dirty="0" err="1">
                <a:solidFill>
                  <a:srgbClr val="297A38"/>
                </a:solidFill>
                <a:latin typeface="Trebuchet MS" panose="020B0603020202020204" pitchFamily="34" charset="0"/>
                <a:sym typeface="Calibri"/>
              </a:rPr>
              <a:t>Rendicontazione</a:t>
            </a:r>
            <a:endParaRPr kumimoji="0" lang="en-US" sz="2800" i="0" u="none" strike="noStrike" cap="none" spc="0" normalizeH="0" baseline="0" dirty="0">
              <a:ln>
                <a:noFill/>
              </a:ln>
              <a:solidFill>
                <a:srgbClr val="297A38"/>
              </a:solidFill>
              <a:effectLst/>
              <a:uFillTx/>
              <a:latin typeface="Trebuchet MS" panose="020B0603020202020204" pitchFamily="34" charset="0"/>
              <a:sym typeface="Calibri"/>
            </a:endParaRPr>
          </a:p>
        </p:txBody>
      </p:sp>
      <p:grpSp>
        <p:nvGrpSpPr>
          <p:cNvPr id="39" name="Group 38">
            <a:extLst>
              <a:ext uri="{FF2B5EF4-FFF2-40B4-BE49-F238E27FC236}">
                <a16:creationId xmlns:a16="http://schemas.microsoft.com/office/drawing/2014/main" id="{40A7B4C8-DE48-41C6-ACB9-2B7A10C460FC}"/>
              </a:ext>
            </a:extLst>
          </p:cNvPr>
          <p:cNvGrpSpPr/>
          <p:nvPr/>
        </p:nvGrpSpPr>
        <p:grpSpPr>
          <a:xfrm>
            <a:off x="826816" y="2500211"/>
            <a:ext cx="10538368" cy="1143324"/>
            <a:chOff x="826816" y="1274630"/>
            <a:chExt cx="10538368" cy="1195819"/>
          </a:xfrm>
        </p:grpSpPr>
        <p:sp>
          <p:nvSpPr>
            <p:cNvPr id="40" name="Content Placeholder 2">
              <a:extLst>
                <a:ext uri="{FF2B5EF4-FFF2-40B4-BE49-F238E27FC236}">
                  <a16:creationId xmlns:a16="http://schemas.microsoft.com/office/drawing/2014/main" id="{B09B7869-CA90-4F0F-B093-CEAB92ECBC56}"/>
                </a:ext>
              </a:extLst>
            </p:cNvPr>
            <p:cNvSpPr txBox="1">
              <a:spLocks/>
            </p:cNvSpPr>
            <p:nvPr/>
          </p:nvSpPr>
          <p:spPr>
            <a:xfrm>
              <a:off x="1805980" y="1274630"/>
              <a:ext cx="9559204" cy="1195819"/>
            </a:xfrm>
            <a:prstGeom prst="rect">
              <a:avLst/>
            </a:prstGeom>
            <a:ln w="12700">
              <a:noFill/>
            </a:ln>
          </p:spPr>
          <p:txBody>
            <a:bodyPr wrap="square" lIns="0" tIns="67500" rIns="0" bIns="67500" anchor="ctr"/>
            <a:lstStyle>
              <a:lvl1pPr marL="0" indent="0" algn="l" defTabSz="914400" rtl="0" eaLnBrk="1" latinLnBrk="0" hangingPunct="1">
                <a:spcBef>
                  <a:spcPts val="1500"/>
                </a:spcBef>
                <a:buFontTx/>
                <a:buNone/>
                <a:defRPr sz="1400" kern="1200">
                  <a:solidFill>
                    <a:schemeClr val="tx1"/>
                  </a:solidFill>
                  <a:latin typeface="Arial" pitchFamily="34" charset="0"/>
                  <a:ea typeface="+mn-ea"/>
                  <a:cs typeface="Arial" pitchFamily="34" charset="0"/>
                </a:defRPr>
              </a:lvl1pPr>
              <a:lvl2pPr marL="270000" indent="-268288" algn="l" defTabSz="914400" rtl="0" eaLnBrk="1" latinLnBrk="0" hangingPunct="1">
                <a:spcBef>
                  <a:spcPts val="1000"/>
                </a:spcBef>
                <a:buClr>
                  <a:schemeClr val="tx1"/>
                </a:buClr>
                <a:buFont typeface="Wingdings" pitchFamily="2" charset="2"/>
                <a:buChar char="n"/>
                <a:defRPr sz="1400" kern="1200">
                  <a:solidFill>
                    <a:schemeClr val="tx1"/>
                  </a:solidFill>
                  <a:latin typeface="Arial" pitchFamily="34" charset="0"/>
                  <a:ea typeface="+mn-ea"/>
                  <a:cs typeface="Arial" pitchFamily="34" charset="0"/>
                </a:defRPr>
              </a:lvl2pPr>
              <a:lvl3pPr marL="540000" indent="-268288" algn="l" defTabSz="914400" rtl="0" eaLnBrk="1" latinLnBrk="0" hangingPunct="1">
                <a:spcBef>
                  <a:spcPts val="500"/>
                </a:spcBef>
                <a:buClr>
                  <a:schemeClr val="tx1"/>
                </a:buClr>
                <a:buFont typeface="Arial" pitchFamily="34" charset="0"/>
                <a:buChar char="–"/>
                <a:defRPr sz="1400" kern="1200">
                  <a:solidFill>
                    <a:schemeClr val="tx1"/>
                  </a:solidFill>
                  <a:latin typeface="Arial" pitchFamily="34" charset="0"/>
                  <a:ea typeface="+mn-ea"/>
                  <a:cs typeface="Arial" pitchFamily="34" charset="0"/>
                </a:defRPr>
              </a:lvl3pPr>
              <a:lvl4pPr marL="810000" indent="-270000" algn="l" defTabSz="914400" rtl="0" eaLnBrk="1" latinLnBrk="0" hangingPunct="1">
                <a:spcBef>
                  <a:spcPts val="500"/>
                </a:spcBef>
                <a:buFont typeface="Arial" pitchFamily="34" charset="0"/>
                <a:buChar char="–"/>
                <a:defRPr sz="1400" kern="1200">
                  <a:solidFill>
                    <a:schemeClr val="tx1"/>
                  </a:solidFill>
                  <a:latin typeface="Arial" pitchFamily="34" charset="0"/>
                  <a:ea typeface="+mn-ea"/>
                  <a:cs typeface="Arial" pitchFamily="34" charset="0"/>
                </a:defRPr>
              </a:lvl4pPr>
              <a:lvl5pPr marL="810000" indent="0" algn="l" defTabSz="914400" rtl="0" eaLnBrk="1" latinLnBrk="0" hangingPunct="1">
                <a:spcBef>
                  <a:spcPts val="500"/>
                </a:spcBef>
                <a:buFontTx/>
                <a:buNone/>
                <a:defRPr sz="14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712" lvl="1" indent="0">
                <a:buClr>
                  <a:schemeClr val="accent1"/>
                </a:buClr>
                <a:buNone/>
              </a:pPr>
              <a:r>
                <a:rPr lang="en-US" sz="1800" b="1" dirty="0" err="1">
                  <a:solidFill>
                    <a:srgbClr val="297A38"/>
                  </a:solidFill>
                  <a:latin typeface="Trebuchet MS" panose="020B0603020202020204" pitchFamily="34" charset="0"/>
                </a:rPr>
                <a:t>Rendicontazione</a:t>
              </a:r>
              <a:endParaRPr lang="en-US" sz="1800" b="1" dirty="0">
                <a:solidFill>
                  <a:srgbClr val="297A38"/>
                </a:solidFill>
                <a:latin typeface="Trebuchet MS" panose="020B0603020202020204" pitchFamily="34" charset="0"/>
              </a:endParaRPr>
            </a:p>
            <a:p>
              <a:pPr lvl="1">
                <a:buClr>
                  <a:srgbClr val="357B38"/>
                </a:buClr>
                <a:buFont typeface="Wingdings" panose="05000000000000000000" pitchFamily="2" charset="2"/>
                <a:buChar char=""/>
              </a:pPr>
              <a:r>
                <a:rPr lang="it-IT" b="1" dirty="0">
                  <a:latin typeface="Trebuchet MS" panose="020B0603020202020204" pitchFamily="34" charset="0"/>
                </a:rPr>
                <a:t>Entro 90 giorni</a:t>
              </a:r>
              <a:r>
                <a:rPr lang="it-IT" dirty="0">
                  <a:latin typeface="Trebuchet MS" panose="020B0603020202020204" pitchFamily="34" charset="0"/>
                </a:rPr>
                <a:t> dalla conclusione delle attività formative, </a:t>
              </a:r>
              <a:r>
                <a:rPr lang="it-IT" b="1" dirty="0">
                  <a:solidFill>
                    <a:srgbClr val="357943"/>
                  </a:solidFill>
                  <a:latin typeface="Trebuchet MS" panose="020B0603020202020204" pitchFamily="34" charset="0"/>
                </a:rPr>
                <a:t>L’IF/IP RENDICONTA </a:t>
              </a:r>
              <a:r>
                <a:rPr lang="it-IT" dirty="0">
                  <a:latin typeface="Trebuchet MS" panose="020B0603020202020204" pitchFamily="34" charset="0"/>
                </a:rPr>
                <a:t>le attività svolte riferite al progetto formativo del gruppo classe.</a:t>
              </a:r>
            </a:p>
            <a:p>
              <a:pPr lvl="1">
                <a:buClr>
                  <a:srgbClr val="357B38"/>
                </a:buClr>
                <a:buFont typeface="Wingdings" panose="05000000000000000000" pitchFamily="2" charset="2"/>
                <a:buChar char=""/>
              </a:pPr>
              <a:r>
                <a:rPr lang="en-US" b="1" dirty="0" err="1">
                  <a:latin typeface="Trebuchet MS" panose="020B0603020202020204" pitchFamily="34" charset="0"/>
                </a:rPr>
                <a:t>Entro</a:t>
              </a:r>
              <a:r>
                <a:rPr lang="en-US" b="1" dirty="0">
                  <a:latin typeface="Trebuchet MS" panose="020B0603020202020204" pitchFamily="34" charset="0"/>
                </a:rPr>
                <a:t> </a:t>
              </a:r>
              <a:r>
                <a:rPr lang="it-IT" b="1" dirty="0">
                  <a:latin typeface="Trebuchet MS" panose="020B0603020202020204" pitchFamily="34" charset="0"/>
                </a:rPr>
                <a:t>90 giorni</a:t>
              </a:r>
              <a:r>
                <a:rPr lang="it-IT" dirty="0">
                  <a:latin typeface="Trebuchet MS" panose="020B0603020202020204" pitchFamily="34" charset="0"/>
                </a:rPr>
                <a:t> dalla scadenza della dote, </a:t>
              </a:r>
              <a:r>
                <a:rPr lang="it-IT" dirty="0">
                  <a:solidFill>
                    <a:srgbClr val="357943"/>
                  </a:solidFill>
                  <a:latin typeface="Trebuchet MS" panose="020B0603020202020204" pitchFamily="34" charset="0"/>
                </a:rPr>
                <a:t>l’</a:t>
              </a:r>
              <a:r>
                <a:rPr lang="it-IT" b="1" dirty="0">
                  <a:solidFill>
                    <a:srgbClr val="357943"/>
                  </a:solidFill>
                  <a:latin typeface="Trebuchet MS" panose="020B0603020202020204" pitchFamily="34" charset="0"/>
                </a:rPr>
                <a:t>OPERATORE DEI SERVIZI AL LAVORO/IF e IP RENDICONTA </a:t>
              </a:r>
              <a:r>
                <a:rPr lang="it-IT" dirty="0">
                  <a:latin typeface="Trebuchet MS" panose="020B0603020202020204" pitchFamily="34" charset="0"/>
                </a:rPr>
                <a:t>i servizi al lavoro erogati.</a:t>
              </a:r>
            </a:p>
            <a:p>
              <a:pPr marL="1712" lvl="1" indent="0">
                <a:buClr>
                  <a:srgbClr val="357B38"/>
                </a:buClr>
                <a:buNone/>
              </a:pPr>
              <a:r>
                <a:rPr lang="it-IT" u="sng" dirty="0">
                  <a:latin typeface="Trebuchet MS" panose="020B0603020202020204" pitchFamily="34" charset="0"/>
                </a:rPr>
                <a:t>i servizi al lavoro possono essere rendicontati solo a seguito dell'erogazione delle attività formative.</a:t>
              </a:r>
              <a:endParaRPr lang="it-IT" dirty="0">
                <a:latin typeface="Trebuchet MS" panose="020B0603020202020204" pitchFamily="34" charset="0"/>
              </a:endParaRPr>
            </a:p>
          </p:txBody>
        </p:sp>
        <p:grpSp>
          <p:nvGrpSpPr>
            <p:cNvPr id="41" name="Group 40">
              <a:extLst>
                <a:ext uri="{FF2B5EF4-FFF2-40B4-BE49-F238E27FC236}">
                  <a16:creationId xmlns:a16="http://schemas.microsoft.com/office/drawing/2014/main" id="{ADBB5585-58BC-4F6D-AF05-28BF4683AD3E}"/>
                </a:ext>
              </a:extLst>
            </p:cNvPr>
            <p:cNvGrpSpPr>
              <a:grpSpLocks noChangeAspect="1"/>
            </p:cNvGrpSpPr>
            <p:nvPr/>
          </p:nvGrpSpPr>
          <p:grpSpPr>
            <a:xfrm>
              <a:off x="826816" y="1600358"/>
              <a:ext cx="545616" cy="427524"/>
              <a:chOff x="381000" y="2029591"/>
              <a:chExt cx="560515" cy="439200"/>
            </a:xfrm>
          </p:grpSpPr>
          <p:sp>
            <p:nvSpPr>
              <p:cNvPr id="42" name="Rectangle 41">
                <a:extLst>
                  <a:ext uri="{FF2B5EF4-FFF2-40B4-BE49-F238E27FC236}">
                    <a16:creationId xmlns:a16="http://schemas.microsoft.com/office/drawing/2014/main" id="{D19EEC49-BC0A-4507-B513-A414C8C373A3}"/>
                  </a:ext>
                </a:extLst>
              </p:cNvPr>
              <p:cNvSpPr/>
              <p:nvPr/>
            </p:nvSpPr>
            <p:spPr>
              <a:xfrm>
                <a:off x="442072" y="2029750"/>
                <a:ext cx="499443" cy="438884"/>
              </a:xfrm>
              <a:prstGeom prst="rect">
                <a:avLst/>
              </a:prstGeom>
              <a:solidFill>
                <a:schemeClr val="accent3">
                  <a:lumMod val="20000"/>
                  <a:lumOff val="80000"/>
                </a:schemeClr>
              </a:solidFill>
              <a:ln>
                <a:solidFill>
                  <a:srgbClr val="357943"/>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b="1" dirty="0">
                    <a:solidFill>
                      <a:srgbClr val="357943"/>
                    </a:solidFill>
                    <a:latin typeface="+mj-lt"/>
                  </a:rPr>
                  <a:t>1</a:t>
                </a:r>
              </a:p>
            </p:txBody>
          </p:sp>
          <p:sp>
            <p:nvSpPr>
              <p:cNvPr id="43" name="Rectangle 42">
                <a:extLst>
                  <a:ext uri="{FF2B5EF4-FFF2-40B4-BE49-F238E27FC236}">
                    <a16:creationId xmlns:a16="http://schemas.microsoft.com/office/drawing/2014/main" id="{0A092D4D-E6E0-4691-8B9F-72D2B9C6A84F}"/>
                  </a:ext>
                </a:extLst>
              </p:cNvPr>
              <p:cNvSpPr/>
              <p:nvPr/>
            </p:nvSpPr>
            <p:spPr>
              <a:xfrm>
                <a:off x="381000" y="2029591"/>
                <a:ext cx="151684" cy="439200"/>
              </a:xfrm>
              <a:prstGeom prst="rect">
                <a:avLst/>
              </a:prstGeom>
              <a:solidFill>
                <a:srgbClr val="357943"/>
              </a:solidFill>
              <a:ln>
                <a:solidFill>
                  <a:srgbClr val="357943"/>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350"/>
              </a:p>
            </p:txBody>
          </p:sp>
        </p:grpSp>
      </p:grpSp>
      <p:grpSp>
        <p:nvGrpSpPr>
          <p:cNvPr id="50" name="Group 49">
            <a:extLst>
              <a:ext uri="{FF2B5EF4-FFF2-40B4-BE49-F238E27FC236}">
                <a16:creationId xmlns:a16="http://schemas.microsoft.com/office/drawing/2014/main" id="{D0667D3A-1A72-484D-86CB-39C00885D307}"/>
              </a:ext>
            </a:extLst>
          </p:cNvPr>
          <p:cNvGrpSpPr/>
          <p:nvPr/>
        </p:nvGrpSpPr>
        <p:grpSpPr>
          <a:xfrm>
            <a:off x="826817" y="4366852"/>
            <a:ext cx="10538367" cy="1143324"/>
            <a:chOff x="826817" y="1274630"/>
            <a:chExt cx="10538367" cy="1195819"/>
          </a:xfrm>
        </p:grpSpPr>
        <p:sp>
          <p:nvSpPr>
            <p:cNvPr id="51" name="Content Placeholder 2">
              <a:extLst>
                <a:ext uri="{FF2B5EF4-FFF2-40B4-BE49-F238E27FC236}">
                  <a16:creationId xmlns:a16="http://schemas.microsoft.com/office/drawing/2014/main" id="{27766856-A398-47C6-BB95-6473E1020549}"/>
                </a:ext>
              </a:extLst>
            </p:cNvPr>
            <p:cNvSpPr txBox="1">
              <a:spLocks/>
            </p:cNvSpPr>
            <p:nvPr/>
          </p:nvSpPr>
          <p:spPr>
            <a:xfrm>
              <a:off x="1805980" y="1274630"/>
              <a:ext cx="9559204" cy="1195819"/>
            </a:xfrm>
            <a:prstGeom prst="rect">
              <a:avLst/>
            </a:prstGeom>
            <a:ln w="12700">
              <a:noFill/>
            </a:ln>
          </p:spPr>
          <p:txBody>
            <a:bodyPr wrap="square" lIns="0" tIns="67500" rIns="0" bIns="67500" anchor="ctr"/>
            <a:lstStyle>
              <a:lvl1pPr marL="0" indent="0" algn="l" defTabSz="914400" rtl="0" eaLnBrk="1" latinLnBrk="0" hangingPunct="1">
                <a:spcBef>
                  <a:spcPts val="1500"/>
                </a:spcBef>
                <a:buFontTx/>
                <a:buNone/>
                <a:defRPr sz="1400" kern="1200">
                  <a:solidFill>
                    <a:schemeClr val="tx1"/>
                  </a:solidFill>
                  <a:latin typeface="Arial" pitchFamily="34" charset="0"/>
                  <a:ea typeface="+mn-ea"/>
                  <a:cs typeface="Arial" pitchFamily="34" charset="0"/>
                </a:defRPr>
              </a:lvl1pPr>
              <a:lvl2pPr marL="270000" indent="-268288" algn="l" defTabSz="914400" rtl="0" eaLnBrk="1" latinLnBrk="0" hangingPunct="1">
                <a:spcBef>
                  <a:spcPts val="1000"/>
                </a:spcBef>
                <a:buClr>
                  <a:schemeClr val="tx1"/>
                </a:buClr>
                <a:buFont typeface="Wingdings" pitchFamily="2" charset="2"/>
                <a:buChar char="n"/>
                <a:defRPr sz="1400" kern="1200">
                  <a:solidFill>
                    <a:schemeClr val="tx1"/>
                  </a:solidFill>
                  <a:latin typeface="Arial" pitchFamily="34" charset="0"/>
                  <a:ea typeface="+mn-ea"/>
                  <a:cs typeface="Arial" pitchFamily="34" charset="0"/>
                </a:defRPr>
              </a:lvl2pPr>
              <a:lvl3pPr marL="540000" indent="-268288" algn="l" defTabSz="914400" rtl="0" eaLnBrk="1" latinLnBrk="0" hangingPunct="1">
                <a:spcBef>
                  <a:spcPts val="500"/>
                </a:spcBef>
                <a:buClr>
                  <a:schemeClr val="tx1"/>
                </a:buClr>
                <a:buFont typeface="Arial" pitchFamily="34" charset="0"/>
                <a:buChar char="–"/>
                <a:defRPr sz="1400" kern="1200">
                  <a:solidFill>
                    <a:schemeClr val="tx1"/>
                  </a:solidFill>
                  <a:latin typeface="Arial" pitchFamily="34" charset="0"/>
                  <a:ea typeface="+mn-ea"/>
                  <a:cs typeface="Arial" pitchFamily="34" charset="0"/>
                </a:defRPr>
              </a:lvl3pPr>
              <a:lvl4pPr marL="810000" indent="-270000" algn="l" defTabSz="914400" rtl="0" eaLnBrk="1" latinLnBrk="0" hangingPunct="1">
                <a:spcBef>
                  <a:spcPts val="500"/>
                </a:spcBef>
                <a:buFont typeface="Arial" pitchFamily="34" charset="0"/>
                <a:buChar char="–"/>
                <a:defRPr sz="1400" kern="1200">
                  <a:solidFill>
                    <a:schemeClr val="tx1"/>
                  </a:solidFill>
                  <a:latin typeface="Arial" pitchFamily="34" charset="0"/>
                  <a:ea typeface="+mn-ea"/>
                  <a:cs typeface="Arial" pitchFamily="34" charset="0"/>
                </a:defRPr>
              </a:lvl4pPr>
              <a:lvl5pPr marL="810000" indent="0" algn="l" defTabSz="914400" rtl="0" eaLnBrk="1" latinLnBrk="0" hangingPunct="1">
                <a:spcBef>
                  <a:spcPts val="500"/>
                </a:spcBef>
                <a:buFontTx/>
                <a:buNone/>
                <a:defRPr sz="14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712" lvl="1" indent="0">
                <a:buClr>
                  <a:schemeClr val="accent1"/>
                </a:buClr>
                <a:buNone/>
              </a:pPr>
              <a:r>
                <a:rPr lang="en-US" sz="1800" b="1" dirty="0" err="1">
                  <a:solidFill>
                    <a:srgbClr val="297A38"/>
                  </a:solidFill>
                  <a:latin typeface="Trebuchet MS" panose="020B0603020202020204" pitchFamily="34" charset="0"/>
                </a:rPr>
                <a:t>Liquidazione</a:t>
              </a:r>
              <a:endParaRPr lang="en-US" b="1" dirty="0">
                <a:solidFill>
                  <a:srgbClr val="297A38"/>
                </a:solidFill>
                <a:latin typeface="Trebuchet MS" panose="020B0603020202020204" pitchFamily="34" charset="0"/>
              </a:endParaRPr>
            </a:p>
            <a:p>
              <a:pPr lvl="1">
                <a:buClr>
                  <a:srgbClr val="357943"/>
                </a:buClr>
                <a:buFont typeface="Wingdings" panose="05000000000000000000" pitchFamily="2" charset="2"/>
                <a:buChar char=""/>
              </a:pPr>
              <a:r>
                <a:rPr lang="it-IT" dirty="0">
                  <a:latin typeface="Trebuchet MS" panose="020B0603020202020204" pitchFamily="34" charset="0"/>
                </a:rPr>
                <a:t>La </a:t>
              </a:r>
              <a:r>
                <a:rPr lang="it-IT" b="1" dirty="0">
                  <a:solidFill>
                    <a:srgbClr val="357943"/>
                  </a:solidFill>
                  <a:latin typeface="Trebuchet MS" panose="020B0603020202020204" pitchFamily="34" charset="0"/>
                </a:rPr>
                <a:t>DOMANDA DI LIQUIDAZIONE </a:t>
              </a:r>
              <a:r>
                <a:rPr lang="it-IT" dirty="0">
                  <a:latin typeface="Trebuchet MS" panose="020B0603020202020204" pitchFamily="34" charset="0"/>
                </a:rPr>
                <a:t>viene presentata dai </a:t>
              </a:r>
              <a:r>
                <a:rPr lang="it-IT" b="1" dirty="0">
                  <a:solidFill>
                    <a:srgbClr val="357943"/>
                  </a:solidFill>
                  <a:latin typeface="Trebuchet MS" panose="020B0603020202020204" pitchFamily="34" charset="0"/>
                </a:rPr>
                <a:t>BENEFICIARI</a:t>
              </a:r>
              <a:r>
                <a:rPr lang="it-IT" dirty="0">
                  <a:latin typeface="Trebuchet MS" panose="020B0603020202020204" pitchFamily="34" charset="0"/>
                </a:rPr>
                <a:t> </a:t>
              </a:r>
              <a:r>
                <a:rPr lang="it-IT" b="1" dirty="0">
                  <a:latin typeface="Trebuchet MS" panose="020B0603020202020204" pitchFamily="34" charset="0"/>
                </a:rPr>
                <a:t>solo</a:t>
              </a:r>
              <a:r>
                <a:rPr lang="it-IT" dirty="0">
                  <a:latin typeface="Trebuchet MS" panose="020B0603020202020204" pitchFamily="34" charset="0"/>
                </a:rPr>
                <a:t> a seguito della conclusione e rendicontazione dei servizi.</a:t>
              </a:r>
            </a:p>
            <a:p>
              <a:pPr marL="1712" lvl="1" indent="0">
                <a:buClr>
                  <a:srgbClr val="357943"/>
                </a:buClr>
                <a:buNone/>
              </a:pPr>
              <a:r>
                <a:rPr lang="en-US" u="sng" dirty="0">
                  <a:latin typeface="Trebuchet MS" panose="020B0603020202020204" pitchFamily="34" charset="0"/>
                </a:rPr>
                <a:t>NB: </a:t>
              </a:r>
              <a:r>
                <a:rPr lang="it-IT" u="sng" dirty="0">
                  <a:latin typeface="Trebuchet MS" panose="020B0603020202020204" pitchFamily="34" charset="0"/>
                </a:rPr>
                <a:t>Le domande di liquidazione devono essere </a:t>
              </a:r>
              <a:r>
                <a:rPr lang="it-IT" b="1" u="sng" dirty="0">
                  <a:latin typeface="Trebuchet MS" panose="020B0603020202020204" pitchFamily="34" charset="0"/>
                </a:rPr>
                <a:t>DISTINTE </a:t>
              </a:r>
              <a:r>
                <a:rPr lang="it-IT" u="sng" dirty="0">
                  <a:latin typeface="Trebuchet MS" panose="020B0603020202020204" pitchFamily="34" charset="0"/>
                </a:rPr>
                <a:t>per operatore beneficiario.</a:t>
              </a:r>
              <a:endParaRPr lang="it-IT" dirty="0">
                <a:latin typeface="Trebuchet MS" panose="020B0603020202020204" pitchFamily="34" charset="0"/>
              </a:endParaRPr>
            </a:p>
          </p:txBody>
        </p:sp>
        <p:grpSp>
          <p:nvGrpSpPr>
            <p:cNvPr id="52" name="Group 51">
              <a:extLst>
                <a:ext uri="{FF2B5EF4-FFF2-40B4-BE49-F238E27FC236}">
                  <a16:creationId xmlns:a16="http://schemas.microsoft.com/office/drawing/2014/main" id="{F3DF5B83-BA98-4973-8164-2C1A2376D494}"/>
                </a:ext>
              </a:extLst>
            </p:cNvPr>
            <p:cNvGrpSpPr>
              <a:grpSpLocks noChangeAspect="1"/>
            </p:cNvGrpSpPr>
            <p:nvPr/>
          </p:nvGrpSpPr>
          <p:grpSpPr>
            <a:xfrm>
              <a:off x="826817" y="1600360"/>
              <a:ext cx="545615" cy="427524"/>
              <a:chOff x="381001" y="2029593"/>
              <a:chExt cx="560514" cy="439200"/>
            </a:xfrm>
          </p:grpSpPr>
          <p:sp>
            <p:nvSpPr>
              <p:cNvPr id="53" name="Rectangle 52">
                <a:extLst>
                  <a:ext uri="{FF2B5EF4-FFF2-40B4-BE49-F238E27FC236}">
                    <a16:creationId xmlns:a16="http://schemas.microsoft.com/office/drawing/2014/main" id="{B509EEAA-C028-437D-A21D-51BA2BCBBE96}"/>
                  </a:ext>
                </a:extLst>
              </p:cNvPr>
              <p:cNvSpPr/>
              <p:nvPr/>
            </p:nvSpPr>
            <p:spPr>
              <a:xfrm>
                <a:off x="442072" y="2029750"/>
                <a:ext cx="499443" cy="438884"/>
              </a:xfrm>
              <a:prstGeom prst="rect">
                <a:avLst/>
              </a:prstGeom>
              <a:solidFill>
                <a:schemeClr val="accent3">
                  <a:lumMod val="20000"/>
                  <a:lumOff val="80000"/>
                </a:schemeClr>
              </a:solidFill>
              <a:ln>
                <a:solidFill>
                  <a:srgbClr val="357943"/>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b="1" dirty="0">
                    <a:solidFill>
                      <a:srgbClr val="357943"/>
                    </a:solidFill>
                    <a:latin typeface="+mj-lt"/>
                  </a:rPr>
                  <a:t>2</a:t>
                </a:r>
              </a:p>
            </p:txBody>
          </p:sp>
          <p:sp>
            <p:nvSpPr>
              <p:cNvPr id="54" name="Rectangle 53">
                <a:extLst>
                  <a:ext uri="{FF2B5EF4-FFF2-40B4-BE49-F238E27FC236}">
                    <a16:creationId xmlns:a16="http://schemas.microsoft.com/office/drawing/2014/main" id="{FA488FE7-7547-4841-85C8-403669D79999}"/>
                  </a:ext>
                </a:extLst>
              </p:cNvPr>
              <p:cNvSpPr/>
              <p:nvPr/>
            </p:nvSpPr>
            <p:spPr>
              <a:xfrm>
                <a:off x="381000" y="2029591"/>
                <a:ext cx="151684" cy="439200"/>
              </a:xfrm>
              <a:prstGeom prst="rect">
                <a:avLst/>
              </a:prstGeom>
              <a:solidFill>
                <a:srgbClr val="357943"/>
              </a:solidFill>
              <a:ln>
                <a:solidFill>
                  <a:srgbClr val="357943"/>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350"/>
              </a:p>
            </p:txBody>
          </p:sp>
        </p:grpSp>
      </p:grpSp>
      <p:sp>
        <p:nvSpPr>
          <p:cNvPr id="49" name="AutoShape 7">
            <a:extLst>
              <a:ext uri="{FF2B5EF4-FFF2-40B4-BE49-F238E27FC236}">
                <a16:creationId xmlns:a16="http://schemas.microsoft.com/office/drawing/2014/main" id="{38DF6F05-7F5E-48C9-9EF6-B5E4AE9D7E36}"/>
              </a:ext>
            </a:extLst>
          </p:cNvPr>
          <p:cNvSpPr>
            <a:spLocks noChangeArrowheads="1"/>
          </p:cNvSpPr>
          <p:nvPr/>
        </p:nvSpPr>
        <p:spPr bwMode="auto">
          <a:xfrm>
            <a:off x="566557" y="1374008"/>
            <a:ext cx="2351165" cy="721208"/>
          </a:xfrm>
          <a:prstGeom prst="chevron">
            <a:avLst>
              <a:gd name="adj" fmla="val 28125"/>
            </a:avLst>
          </a:prstGeom>
          <a:solidFill>
            <a:srgbClr val="D7E4BD"/>
          </a:solidFill>
          <a:ln w="12700" algn="ctr">
            <a:noFill/>
            <a:miter lim="800000"/>
            <a:headEnd/>
            <a:tailEnd/>
          </a:ln>
          <a:effectLst/>
        </p:spPr>
        <p:txBody>
          <a:bodyPr tIns="91440" bIns="91440" anchor="ctr">
            <a:noAutofit/>
          </a:bodyPr>
          <a:lstStyle/>
          <a:p>
            <a:pPr algn="ctr"/>
            <a:r>
              <a:rPr lang="en-US" sz="1600" b="1" dirty="0">
                <a:solidFill>
                  <a:schemeClr val="accent3">
                    <a:lumMod val="20000"/>
                    <a:lumOff val="80000"/>
                  </a:schemeClr>
                </a:solidFill>
                <a:latin typeface="Trebuchet MS" panose="020B0603020202020204" pitchFamily="34" charset="0"/>
                <a:cs typeface="Arial" panose="020B0604020202020204" pitchFamily="34" charset="0"/>
              </a:rPr>
              <a:t>Presa in </a:t>
            </a:r>
            <a:r>
              <a:rPr lang="en-US" sz="1600" b="1" dirty="0" err="1">
                <a:solidFill>
                  <a:schemeClr val="accent3">
                    <a:lumMod val="20000"/>
                    <a:lumOff val="80000"/>
                  </a:schemeClr>
                </a:solidFill>
                <a:latin typeface="Trebuchet MS" panose="020B0603020202020204" pitchFamily="34" charset="0"/>
                <a:cs typeface="Arial" panose="020B0604020202020204" pitchFamily="34" charset="0"/>
              </a:rPr>
              <a:t>carico</a:t>
            </a:r>
            <a:r>
              <a:rPr lang="en-US" sz="1600" b="1" dirty="0">
                <a:solidFill>
                  <a:schemeClr val="accent3">
                    <a:lumMod val="20000"/>
                    <a:lumOff val="80000"/>
                  </a:schemeClr>
                </a:solidFill>
                <a:latin typeface="Trebuchet MS" panose="020B0603020202020204" pitchFamily="34" charset="0"/>
                <a:cs typeface="Arial" panose="020B0604020202020204" pitchFamily="34" charset="0"/>
              </a:rPr>
              <a:t> del </a:t>
            </a:r>
            <a:r>
              <a:rPr lang="en-US" sz="1600" b="1" dirty="0" err="1">
                <a:solidFill>
                  <a:schemeClr val="accent3">
                    <a:lumMod val="20000"/>
                    <a:lumOff val="80000"/>
                  </a:schemeClr>
                </a:solidFill>
                <a:latin typeface="Trebuchet MS" panose="020B0603020202020204" pitchFamily="34" charset="0"/>
                <a:cs typeface="Arial" panose="020B0604020202020204" pitchFamily="34" charset="0"/>
              </a:rPr>
              <a:t>giovane</a:t>
            </a:r>
            <a:endParaRPr lang="en-US" sz="1600" b="1" dirty="0">
              <a:solidFill>
                <a:schemeClr val="accent3">
                  <a:lumMod val="20000"/>
                  <a:lumOff val="80000"/>
                </a:schemeClr>
              </a:solidFill>
              <a:latin typeface="Trebuchet MS" panose="020B0603020202020204" pitchFamily="34" charset="0"/>
              <a:cs typeface="Arial" panose="020B0604020202020204" pitchFamily="34" charset="0"/>
            </a:endParaRPr>
          </a:p>
        </p:txBody>
      </p:sp>
      <p:sp>
        <p:nvSpPr>
          <p:cNvPr id="55" name="AutoShape 16">
            <a:extLst>
              <a:ext uri="{FF2B5EF4-FFF2-40B4-BE49-F238E27FC236}">
                <a16:creationId xmlns:a16="http://schemas.microsoft.com/office/drawing/2014/main" id="{72609AEC-BB4D-433A-804A-B28067D9C1DC}"/>
              </a:ext>
            </a:extLst>
          </p:cNvPr>
          <p:cNvSpPr>
            <a:spLocks noChangeArrowheads="1"/>
          </p:cNvSpPr>
          <p:nvPr/>
        </p:nvSpPr>
        <p:spPr bwMode="auto">
          <a:xfrm>
            <a:off x="2737723" y="1374008"/>
            <a:ext cx="2351165" cy="721208"/>
          </a:xfrm>
          <a:prstGeom prst="chevron">
            <a:avLst>
              <a:gd name="adj" fmla="val 28125"/>
            </a:avLst>
          </a:prstGeom>
          <a:solidFill>
            <a:srgbClr val="D7E4BD"/>
          </a:solidFill>
          <a:ln w="12700" algn="ctr">
            <a:noFill/>
            <a:miter lim="800000"/>
            <a:headEnd/>
            <a:tailEnd/>
          </a:ln>
          <a:effectLst/>
        </p:spPr>
        <p:txBody>
          <a:bodyPr tIns="91440" bIns="91440" anchor="ctr">
            <a:noAutofit/>
          </a:bodyPr>
          <a:lstStyle/>
          <a:p>
            <a:pPr algn="ctr"/>
            <a:r>
              <a:rPr lang="it-IT" sz="1600" b="1" dirty="0">
                <a:solidFill>
                  <a:schemeClr val="accent3">
                    <a:lumMod val="20000"/>
                    <a:lumOff val="80000"/>
                  </a:schemeClr>
                </a:solidFill>
                <a:latin typeface="Trebuchet MS" panose="020B0603020202020204" pitchFamily="34" charset="0"/>
              </a:rPr>
              <a:t>Erogazione degli altri servizi al lavoro</a:t>
            </a:r>
          </a:p>
        </p:txBody>
      </p:sp>
      <p:sp>
        <p:nvSpPr>
          <p:cNvPr id="56" name="AutoShape 17">
            <a:extLst>
              <a:ext uri="{FF2B5EF4-FFF2-40B4-BE49-F238E27FC236}">
                <a16:creationId xmlns:a16="http://schemas.microsoft.com/office/drawing/2014/main" id="{5822E394-823E-47E2-87C5-1FC1351254C7}"/>
              </a:ext>
            </a:extLst>
          </p:cNvPr>
          <p:cNvSpPr>
            <a:spLocks noChangeArrowheads="1"/>
          </p:cNvSpPr>
          <p:nvPr/>
        </p:nvSpPr>
        <p:spPr bwMode="auto">
          <a:xfrm>
            <a:off x="7080055" y="1374008"/>
            <a:ext cx="2351165" cy="721208"/>
          </a:xfrm>
          <a:prstGeom prst="chevron">
            <a:avLst>
              <a:gd name="adj" fmla="val 28125"/>
            </a:avLst>
          </a:prstGeom>
          <a:solidFill>
            <a:srgbClr val="D7E4BD"/>
          </a:solidFill>
          <a:ln w="12700" algn="ctr">
            <a:noFill/>
            <a:miter lim="800000"/>
            <a:headEnd/>
            <a:tailEnd/>
          </a:ln>
          <a:effectLst/>
        </p:spPr>
        <p:txBody>
          <a:bodyPr tIns="91440" bIns="91440" anchor="ctr">
            <a:noAutofit/>
          </a:bodyPr>
          <a:lstStyle/>
          <a:p>
            <a:pPr algn="ctr"/>
            <a:r>
              <a:rPr lang="en-US" sz="1600" b="1" err="1">
                <a:solidFill>
                  <a:schemeClr val="accent3">
                    <a:lumMod val="20000"/>
                    <a:lumOff val="80000"/>
                  </a:schemeClr>
                </a:solidFill>
                <a:latin typeface="Trebuchet MS" panose="020B0603020202020204" pitchFamily="34" charset="0"/>
              </a:rPr>
              <a:t>Predisposizione</a:t>
            </a:r>
            <a:r>
              <a:rPr lang="en-US" sz="1600" b="1">
                <a:solidFill>
                  <a:schemeClr val="accent3">
                    <a:lumMod val="20000"/>
                    <a:lumOff val="80000"/>
                  </a:schemeClr>
                </a:solidFill>
                <a:latin typeface="Trebuchet MS" panose="020B0603020202020204" pitchFamily="34" charset="0"/>
              </a:rPr>
              <a:t> </a:t>
            </a:r>
            <a:r>
              <a:rPr lang="en-US" sz="1600" b="1" err="1">
                <a:solidFill>
                  <a:schemeClr val="accent3">
                    <a:lumMod val="20000"/>
                    <a:lumOff val="80000"/>
                  </a:schemeClr>
                </a:solidFill>
                <a:latin typeface="Trebuchet MS" panose="020B0603020202020204" pitchFamily="34" charset="0"/>
              </a:rPr>
              <a:t>progetto</a:t>
            </a:r>
            <a:r>
              <a:rPr lang="en-US" sz="1600" b="1">
                <a:solidFill>
                  <a:schemeClr val="accent3">
                    <a:lumMod val="20000"/>
                    <a:lumOff val="80000"/>
                  </a:schemeClr>
                </a:solidFill>
                <a:latin typeface="Trebuchet MS" panose="020B0603020202020204" pitchFamily="34" charset="0"/>
              </a:rPr>
              <a:t> </a:t>
            </a:r>
            <a:r>
              <a:rPr lang="en-US" sz="1600" b="1" err="1">
                <a:solidFill>
                  <a:schemeClr val="accent3">
                    <a:lumMod val="20000"/>
                    <a:lumOff val="80000"/>
                  </a:schemeClr>
                </a:solidFill>
                <a:latin typeface="Trebuchet MS" panose="020B0603020202020204" pitchFamily="34" charset="0"/>
              </a:rPr>
              <a:t>formativo</a:t>
            </a:r>
            <a:endParaRPr lang="en-US" sz="1600" b="1">
              <a:solidFill>
                <a:schemeClr val="accent3">
                  <a:lumMod val="20000"/>
                  <a:lumOff val="80000"/>
                </a:schemeClr>
              </a:solidFill>
              <a:latin typeface="Trebuchet MS" panose="020B0603020202020204" pitchFamily="34" charset="0"/>
            </a:endParaRPr>
          </a:p>
        </p:txBody>
      </p:sp>
      <p:sp>
        <p:nvSpPr>
          <p:cNvPr id="57" name="AutoShape 18">
            <a:extLst>
              <a:ext uri="{FF2B5EF4-FFF2-40B4-BE49-F238E27FC236}">
                <a16:creationId xmlns:a16="http://schemas.microsoft.com/office/drawing/2014/main" id="{EBA2D0E1-229F-41D4-89D0-AA3396C736A6}"/>
              </a:ext>
            </a:extLst>
          </p:cNvPr>
          <p:cNvSpPr>
            <a:spLocks noChangeArrowheads="1"/>
          </p:cNvSpPr>
          <p:nvPr/>
        </p:nvSpPr>
        <p:spPr bwMode="auto">
          <a:xfrm>
            <a:off x="9251222" y="1374008"/>
            <a:ext cx="2351165" cy="721208"/>
          </a:xfrm>
          <a:prstGeom prst="chevron">
            <a:avLst>
              <a:gd name="adj" fmla="val 28125"/>
            </a:avLst>
          </a:prstGeom>
          <a:solidFill>
            <a:srgbClr val="357943"/>
          </a:solidFill>
          <a:ln w="12700" algn="ctr">
            <a:noFill/>
            <a:miter lim="800000"/>
            <a:headEnd/>
            <a:tailEnd/>
          </a:ln>
          <a:effectLst/>
        </p:spPr>
        <p:txBody>
          <a:bodyPr tIns="91440" bIns="91440" anchor="ctr">
            <a:noAutofit/>
          </a:bodyPr>
          <a:lstStyle/>
          <a:p>
            <a:pPr algn="ctr"/>
            <a:r>
              <a:rPr lang="en-US" sz="1600" b="1" dirty="0" err="1">
                <a:solidFill>
                  <a:schemeClr val="bg1"/>
                </a:solidFill>
                <a:latin typeface="Trebuchet MS" panose="020B0603020202020204" pitchFamily="34" charset="0"/>
              </a:rPr>
              <a:t>Rendicontazione</a:t>
            </a:r>
            <a:endParaRPr lang="en-US" sz="1600" b="1" dirty="0">
              <a:solidFill>
                <a:schemeClr val="bg1"/>
              </a:solidFill>
              <a:latin typeface="Trebuchet MS" panose="020B0603020202020204" pitchFamily="34" charset="0"/>
            </a:endParaRPr>
          </a:p>
        </p:txBody>
      </p:sp>
      <p:sp>
        <p:nvSpPr>
          <p:cNvPr id="58" name="TextBox 57">
            <a:extLst>
              <a:ext uri="{FF2B5EF4-FFF2-40B4-BE49-F238E27FC236}">
                <a16:creationId xmlns:a16="http://schemas.microsoft.com/office/drawing/2014/main" id="{F224BD81-4735-4374-9F53-865650226731}"/>
              </a:ext>
            </a:extLst>
          </p:cNvPr>
          <p:cNvSpPr txBox="1"/>
          <p:nvPr/>
        </p:nvSpPr>
        <p:spPr>
          <a:xfrm flipH="1">
            <a:off x="897883" y="786092"/>
            <a:ext cx="168851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Ente</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Accreditato</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al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lavoro</a:t>
            </a:r>
            <a:endPar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endParaRPr>
          </a:p>
        </p:txBody>
      </p:sp>
      <p:pic>
        <p:nvPicPr>
          <p:cNvPr id="59" name="Graphic 58" descr="Office worker">
            <a:extLst>
              <a:ext uri="{FF2B5EF4-FFF2-40B4-BE49-F238E27FC236}">
                <a16:creationId xmlns:a16="http://schemas.microsoft.com/office/drawing/2014/main" id="{39A2C56F-6870-4CC4-B792-6CFEE1456DDF}"/>
              </a:ext>
            </a:extLst>
          </p:cNvPr>
          <p:cNvPicPr>
            <a:picLocks noChangeAspect="1"/>
          </p:cNvPicPr>
          <p:nvPr/>
        </p:nvPicPr>
        <p:blipFill>
          <a:blip r:embed="rId3" cstate="email">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99464" y="747081"/>
            <a:ext cx="687003" cy="687003"/>
          </a:xfrm>
          <a:prstGeom prst="rect">
            <a:avLst/>
          </a:prstGeom>
        </p:spPr>
      </p:pic>
      <p:sp>
        <p:nvSpPr>
          <p:cNvPr id="62" name="TextBox 61">
            <a:extLst>
              <a:ext uri="{FF2B5EF4-FFF2-40B4-BE49-F238E27FC236}">
                <a16:creationId xmlns:a16="http://schemas.microsoft.com/office/drawing/2014/main" id="{B65C8E18-AF34-43F4-8E78-E4CDF21D5D55}"/>
              </a:ext>
            </a:extLst>
          </p:cNvPr>
          <p:cNvSpPr txBox="1"/>
          <p:nvPr/>
        </p:nvSpPr>
        <p:spPr>
          <a:xfrm flipH="1">
            <a:off x="5152874" y="786092"/>
            <a:ext cx="168851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Ente</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Accreditato</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alla</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formazione</a:t>
            </a:r>
            <a:endPar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endParaRPr>
          </a:p>
        </p:txBody>
      </p:sp>
      <p:sp>
        <p:nvSpPr>
          <p:cNvPr id="63" name="AutoShape 16">
            <a:extLst>
              <a:ext uri="{FF2B5EF4-FFF2-40B4-BE49-F238E27FC236}">
                <a16:creationId xmlns:a16="http://schemas.microsoft.com/office/drawing/2014/main" id="{08DE2C55-84C8-48D1-B730-66B5258E8C43}"/>
              </a:ext>
            </a:extLst>
          </p:cNvPr>
          <p:cNvSpPr>
            <a:spLocks noChangeArrowheads="1"/>
          </p:cNvSpPr>
          <p:nvPr/>
        </p:nvSpPr>
        <p:spPr bwMode="auto">
          <a:xfrm>
            <a:off x="4908889" y="1374008"/>
            <a:ext cx="2351165" cy="721208"/>
          </a:xfrm>
          <a:prstGeom prst="chevron">
            <a:avLst>
              <a:gd name="adj" fmla="val 28125"/>
            </a:avLst>
          </a:prstGeom>
          <a:solidFill>
            <a:srgbClr val="D7E4BD"/>
          </a:solidFill>
          <a:ln w="12700" algn="ctr">
            <a:noFill/>
            <a:miter lim="800000"/>
            <a:headEnd/>
            <a:tailEnd/>
          </a:ln>
          <a:effectLst/>
        </p:spPr>
        <p:txBody>
          <a:bodyPr tIns="91440" bIns="91440" anchor="ctr">
            <a:noAutofit/>
          </a:bodyPr>
          <a:lstStyle/>
          <a:p>
            <a:pPr algn="ctr"/>
            <a:r>
              <a:rPr lang="it-IT" sz="1600" b="1" dirty="0">
                <a:solidFill>
                  <a:schemeClr val="accent3">
                    <a:lumMod val="20000"/>
                    <a:lumOff val="80000"/>
                  </a:schemeClr>
                </a:solidFill>
                <a:latin typeface="Trebuchet MS" panose="020B0603020202020204" pitchFamily="34" charset="0"/>
              </a:rPr>
              <a:t>Predisposizione del corso e delle sezioni</a:t>
            </a:r>
          </a:p>
        </p:txBody>
      </p:sp>
      <p:sp>
        <p:nvSpPr>
          <p:cNvPr id="64" name="TextBox 63">
            <a:extLst>
              <a:ext uri="{FF2B5EF4-FFF2-40B4-BE49-F238E27FC236}">
                <a16:creationId xmlns:a16="http://schemas.microsoft.com/office/drawing/2014/main" id="{C92EB189-DCA1-40F0-AC27-98EDF779B643}"/>
              </a:ext>
            </a:extLst>
          </p:cNvPr>
          <p:cNvSpPr txBox="1"/>
          <p:nvPr/>
        </p:nvSpPr>
        <p:spPr>
          <a:xfrm flipH="1">
            <a:off x="7289389" y="786092"/>
            <a:ext cx="168851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Ente</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Accreditato</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alla</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formazione</a:t>
            </a:r>
            <a:endPar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endParaRPr>
          </a:p>
        </p:txBody>
      </p:sp>
      <p:sp>
        <p:nvSpPr>
          <p:cNvPr id="26" name="TextBox 25">
            <a:extLst>
              <a:ext uri="{FF2B5EF4-FFF2-40B4-BE49-F238E27FC236}">
                <a16:creationId xmlns:a16="http://schemas.microsoft.com/office/drawing/2014/main" id="{90CFD1BF-DE8D-4AB9-8263-343A311F1E6C}"/>
              </a:ext>
            </a:extLst>
          </p:cNvPr>
          <p:cNvSpPr txBox="1"/>
          <p:nvPr/>
        </p:nvSpPr>
        <p:spPr>
          <a:xfrm flipH="1">
            <a:off x="9425905" y="786092"/>
            <a:ext cx="186821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1400" b="0" i="1" u="none" strike="noStrike" cap="none" spc="0" normalizeH="0" baseline="0" dirty="0" err="1">
                <a:ln>
                  <a:noFill/>
                </a:ln>
                <a:solidFill>
                  <a:srgbClr val="000000"/>
                </a:solidFill>
                <a:effectLst/>
                <a:uFillTx/>
                <a:latin typeface="Trebuchet MS" panose="020B0603020202020204" pitchFamily="34" charset="0"/>
                <a:sym typeface="Calibri"/>
              </a:rPr>
              <a:t>Ente</a:t>
            </a:r>
            <a:r>
              <a:rPr kumimoji="0" lang="en-US" sz="1400" b="0" i="1" u="none" strike="noStrike" cap="none" spc="0" normalizeH="0" baseline="0" dirty="0">
                <a:ln>
                  <a:noFill/>
                </a:ln>
                <a:solidFill>
                  <a:srgbClr val="000000"/>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rgbClr val="000000"/>
                </a:solidFill>
                <a:effectLst/>
                <a:uFillTx/>
                <a:latin typeface="Trebuchet MS" panose="020B0603020202020204" pitchFamily="34" charset="0"/>
                <a:sym typeface="Calibri"/>
              </a:rPr>
              <a:t>Accreditato</a:t>
            </a:r>
            <a:r>
              <a:rPr kumimoji="0" lang="en-US" sz="1400" b="0" i="1" u="none" strike="noStrike" cap="none" spc="0" normalizeH="0" baseline="0" dirty="0">
                <a:ln>
                  <a:noFill/>
                </a:ln>
                <a:solidFill>
                  <a:srgbClr val="000000"/>
                </a:solidFill>
                <a:effectLst/>
                <a:uFillTx/>
                <a:latin typeface="Trebuchet MS" panose="020B0603020202020204" pitchFamily="34" charset="0"/>
                <a:sym typeface="Calibri"/>
              </a:rPr>
              <a:t> al </a:t>
            </a:r>
            <a:r>
              <a:rPr kumimoji="0" lang="en-US" sz="1400" b="0" i="1" u="none" strike="noStrike" cap="none" spc="0" normalizeH="0" baseline="0" dirty="0" err="1">
                <a:ln>
                  <a:noFill/>
                </a:ln>
                <a:solidFill>
                  <a:srgbClr val="000000"/>
                </a:solidFill>
                <a:effectLst/>
                <a:uFillTx/>
                <a:latin typeface="Trebuchet MS" panose="020B0603020202020204" pitchFamily="34" charset="0"/>
                <a:sym typeface="Calibri"/>
              </a:rPr>
              <a:t>lavoro</a:t>
            </a:r>
            <a:r>
              <a:rPr kumimoji="0" lang="en-US" sz="1400" b="0" i="1" u="none" strike="noStrike" cap="none" spc="0" normalizeH="0" baseline="0" dirty="0">
                <a:ln>
                  <a:noFill/>
                </a:ln>
                <a:solidFill>
                  <a:srgbClr val="000000"/>
                </a:solidFill>
                <a:effectLst/>
                <a:uFillTx/>
                <a:latin typeface="Trebuchet MS" panose="020B0603020202020204" pitchFamily="34" charset="0"/>
                <a:sym typeface="Calibri"/>
              </a:rPr>
              <a:t> / </a:t>
            </a:r>
            <a:r>
              <a:rPr kumimoji="0" lang="en-US" sz="1400" b="0" i="1" u="none" strike="noStrike" cap="none" spc="0" normalizeH="0" baseline="0" dirty="0" err="1">
                <a:ln>
                  <a:noFill/>
                </a:ln>
                <a:solidFill>
                  <a:srgbClr val="000000"/>
                </a:solidFill>
                <a:effectLst/>
                <a:uFillTx/>
                <a:latin typeface="Trebuchet MS" panose="020B0603020202020204" pitchFamily="34" charset="0"/>
                <a:sym typeface="Calibri"/>
              </a:rPr>
              <a:t>formazione</a:t>
            </a:r>
            <a:endParaRPr kumimoji="0" lang="en-US" sz="1400" b="0" i="1" u="none" strike="noStrike" cap="none" spc="0" normalizeH="0" baseline="0" dirty="0">
              <a:ln>
                <a:noFill/>
              </a:ln>
              <a:solidFill>
                <a:srgbClr val="000000"/>
              </a:solidFill>
              <a:effectLst/>
              <a:uFillTx/>
              <a:latin typeface="Trebuchet MS" panose="020B0603020202020204" pitchFamily="34" charset="0"/>
              <a:sym typeface="Calibri"/>
            </a:endParaRPr>
          </a:p>
        </p:txBody>
      </p:sp>
      <p:sp>
        <p:nvSpPr>
          <p:cNvPr id="27" name="TextBox 26">
            <a:extLst>
              <a:ext uri="{FF2B5EF4-FFF2-40B4-BE49-F238E27FC236}">
                <a16:creationId xmlns:a16="http://schemas.microsoft.com/office/drawing/2014/main" id="{54D0FFD0-9A92-4A6F-A5BF-CE31D56F7ED4}"/>
              </a:ext>
            </a:extLst>
          </p:cNvPr>
          <p:cNvSpPr txBox="1"/>
          <p:nvPr/>
        </p:nvSpPr>
        <p:spPr>
          <a:xfrm flipH="1">
            <a:off x="3069049" y="786092"/>
            <a:ext cx="189825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Ente</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Accreditato</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al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lavoro</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formazione</a:t>
            </a:r>
            <a:endPar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endParaRPr>
          </a:p>
        </p:txBody>
      </p:sp>
    </p:spTree>
    <p:extLst>
      <p:ext uri="{BB962C8B-B14F-4D97-AF65-F5344CB8AC3E}">
        <p14:creationId xmlns:p14="http://schemas.microsoft.com/office/powerpoint/2010/main" val="2124984399"/>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2D8E0C8-5311-4D05-811D-9293E834B0F7}"/>
              </a:ext>
            </a:extLst>
          </p:cNvPr>
          <p:cNvSpPr>
            <a:spLocks noChangeArrowheads="1"/>
          </p:cNvSpPr>
          <p:nvPr/>
        </p:nvSpPr>
        <p:spPr bwMode="auto">
          <a:xfrm>
            <a:off x="0" y="-47282"/>
            <a:ext cx="92398"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5720" tIns="22860" rIns="45720" bIns="22860" numCol="1" anchor="ctr" anchorCtr="0" compatLnSpc="1">
            <a:prstTxWarp prst="textNoShape">
              <a:avLst/>
            </a:prstTxWarp>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srgbClr val="000000"/>
              </a:solidFill>
              <a:effectLst/>
              <a:uLnTx/>
              <a:uFillTx/>
              <a:latin typeface="Calibri"/>
              <a:cs typeface="Calibri"/>
              <a:sym typeface="Calibri"/>
            </a:endParaRPr>
          </a:p>
        </p:txBody>
      </p:sp>
      <p:pic>
        <p:nvPicPr>
          <p:cNvPr id="2049" name="Picture 1" descr="Logo_Ariaspa">
            <a:extLst>
              <a:ext uri="{FF2B5EF4-FFF2-40B4-BE49-F238E27FC236}">
                <a16:creationId xmlns:a16="http://schemas.microsoft.com/office/drawing/2014/main" id="{70350E6A-AF05-499B-81C1-B68FBDE3C536}"/>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54221" y="5921473"/>
            <a:ext cx="1380936" cy="544089"/>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28EA27A9-BF2C-4CF3-95CA-A711D06573D2}"/>
              </a:ext>
            </a:extLst>
          </p:cNvPr>
          <p:cNvSpPr txBox="1"/>
          <p:nvPr/>
        </p:nvSpPr>
        <p:spPr>
          <a:xfrm>
            <a:off x="354221" y="216000"/>
            <a:ext cx="11483558"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defTabSz="1828800" hangingPunct="0"/>
            <a:r>
              <a:rPr lang="en-US" sz="2800" b="1" dirty="0" err="1">
                <a:solidFill>
                  <a:srgbClr val="297A38"/>
                </a:solidFill>
                <a:latin typeface="Trebuchet MS" panose="020B0603020202020204" pitchFamily="34" charset="0"/>
                <a:sym typeface="Calibri"/>
              </a:rPr>
              <a:t>Fase</a:t>
            </a:r>
            <a:r>
              <a:rPr lang="en-US" sz="2800" b="1" dirty="0">
                <a:solidFill>
                  <a:srgbClr val="297A38"/>
                </a:solidFill>
                <a:latin typeface="Trebuchet MS" panose="020B0603020202020204" pitchFamily="34" charset="0"/>
                <a:sym typeface="Calibri"/>
              </a:rPr>
              <a:t> IV – Termini e </a:t>
            </a:r>
            <a:r>
              <a:rPr lang="en-US" sz="2800" b="1" dirty="0" err="1">
                <a:solidFill>
                  <a:srgbClr val="297A38"/>
                </a:solidFill>
                <a:latin typeface="Trebuchet MS" panose="020B0603020202020204" pitchFamily="34" charset="0"/>
                <a:sym typeface="Calibri"/>
              </a:rPr>
              <a:t>scadenze</a:t>
            </a:r>
            <a:endParaRPr kumimoji="0" lang="en-US" sz="2800" i="0" u="none" strike="noStrike" cap="none" spc="0" normalizeH="0" baseline="0" dirty="0">
              <a:ln>
                <a:noFill/>
              </a:ln>
              <a:solidFill>
                <a:srgbClr val="297A38"/>
              </a:solidFill>
              <a:effectLst/>
              <a:uFillTx/>
              <a:latin typeface="Trebuchet MS" panose="020B0603020202020204" pitchFamily="34" charset="0"/>
              <a:sym typeface="Calibri"/>
            </a:endParaRPr>
          </a:p>
        </p:txBody>
      </p:sp>
      <p:sp>
        <p:nvSpPr>
          <p:cNvPr id="25" name="Rettangolo 24">
            <a:extLst>
              <a:ext uri="{FF2B5EF4-FFF2-40B4-BE49-F238E27FC236}">
                <a16:creationId xmlns:a16="http://schemas.microsoft.com/office/drawing/2014/main" id="{ABEBF5B8-4BEB-43B1-B857-7AB7D3DAED72}"/>
              </a:ext>
            </a:extLst>
          </p:cNvPr>
          <p:cNvSpPr/>
          <p:nvPr/>
        </p:nvSpPr>
        <p:spPr>
          <a:xfrm>
            <a:off x="970871" y="1463818"/>
            <a:ext cx="3027680" cy="998458"/>
          </a:xfrm>
          <a:prstGeom prst="rect">
            <a:avLst/>
          </a:prstGeom>
          <a:solidFill>
            <a:schemeClr val="accent3">
              <a:lumMod val="40000"/>
              <a:lumOff val="60000"/>
            </a:schemeClr>
          </a:solidFill>
          <a:ln w="19050">
            <a:solidFill>
              <a:schemeClr val="bg1">
                <a:lumMod val="65000"/>
              </a:schemeClr>
            </a:solidFill>
          </a:ln>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ctr"/>
          <a:lstStyle/>
          <a:p>
            <a:pPr marL="343350" indent="-285750">
              <a:buFont typeface="Arial" panose="020B0604020202020204" pitchFamily="34" charset="0"/>
              <a:buChar char="•"/>
            </a:pPr>
            <a:r>
              <a:rPr lang="it-IT" sz="1400" b="1" dirty="0">
                <a:solidFill>
                  <a:schemeClr val="tx1"/>
                </a:solidFill>
                <a:latin typeface="Trebuchet MS" panose="020B0603020202020204" pitchFamily="34" charset="0"/>
              </a:rPr>
              <a:t>Presa in carico NEET</a:t>
            </a:r>
          </a:p>
          <a:p>
            <a:pPr marL="343350" indent="-285750">
              <a:buFont typeface="Arial" panose="020B0604020202020204" pitchFamily="34" charset="0"/>
              <a:buChar char="•"/>
            </a:pPr>
            <a:r>
              <a:rPr lang="it-IT" sz="1400" b="1" dirty="0">
                <a:solidFill>
                  <a:schemeClr val="tx1"/>
                </a:solidFill>
                <a:latin typeface="Trebuchet MS" panose="020B0603020202020204" pitchFamily="34" charset="0"/>
              </a:rPr>
              <a:t>Presentazione progetti formativi</a:t>
            </a:r>
          </a:p>
        </p:txBody>
      </p:sp>
      <p:sp>
        <p:nvSpPr>
          <p:cNvPr id="26" name="CasellaDiTesto 25">
            <a:extLst>
              <a:ext uri="{FF2B5EF4-FFF2-40B4-BE49-F238E27FC236}">
                <a16:creationId xmlns:a16="http://schemas.microsoft.com/office/drawing/2014/main" id="{93789446-B082-4E84-B976-8F15B34038AF}"/>
              </a:ext>
            </a:extLst>
          </p:cNvPr>
          <p:cNvSpPr txBox="1"/>
          <p:nvPr/>
        </p:nvSpPr>
        <p:spPr>
          <a:xfrm>
            <a:off x="4448131" y="1212335"/>
            <a:ext cx="7028180" cy="1600438"/>
          </a:xfrm>
          <a:prstGeom prst="rect">
            <a:avLst/>
          </a:prstGeom>
          <a:noFill/>
        </p:spPr>
        <p:txBody>
          <a:bodyPr wrap="square" rtlCol="0">
            <a:spAutoFit/>
          </a:bodyPr>
          <a:lstStyle/>
          <a:p>
            <a:r>
              <a:rPr lang="it-IT" sz="1400" dirty="0">
                <a:latin typeface="Trebuchet MS" panose="020B0603020202020204" pitchFamily="34" charset="0"/>
              </a:rPr>
              <a:t>Dal </a:t>
            </a:r>
            <a:r>
              <a:rPr lang="it-IT" sz="1400" b="1" dirty="0">
                <a:latin typeface="Trebuchet MS" panose="020B0603020202020204" pitchFamily="34" charset="0"/>
              </a:rPr>
              <a:t>22/04/2021 </a:t>
            </a:r>
          </a:p>
          <a:p>
            <a:pPr marL="285750" indent="-285750">
              <a:buFont typeface="Arial" panose="020B0604020202020204" pitchFamily="34" charset="0"/>
              <a:buChar char="•"/>
            </a:pPr>
            <a:r>
              <a:rPr lang="it-IT" sz="1400" b="1" dirty="0">
                <a:latin typeface="Trebuchet MS" panose="020B0603020202020204" pitchFamily="34" charset="0"/>
              </a:rPr>
              <a:t>funzionalità </a:t>
            </a:r>
            <a:r>
              <a:rPr lang="it-IT" sz="1400" dirty="0">
                <a:latin typeface="Trebuchet MS" panose="020B0603020202020204" pitchFamily="34" charset="0"/>
              </a:rPr>
              <a:t>per la </a:t>
            </a:r>
            <a:r>
              <a:rPr lang="it-IT" sz="1400" b="1" dirty="0">
                <a:latin typeface="Trebuchet MS" panose="020B0603020202020204" pitchFamily="34" charset="0"/>
              </a:rPr>
              <a:t>presa in carico </a:t>
            </a:r>
            <a:r>
              <a:rPr lang="it-IT" sz="1400" dirty="0">
                <a:latin typeface="Trebuchet MS" panose="020B0603020202020204" pitchFamily="34" charset="0"/>
              </a:rPr>
              <a:t>dei NEET in </a:t>
            </a:r>
            <a:r>
              <a:rPr lang="it-IT" sz="1400" b="1" dirty="0">
                <a:latin typeface="Trebuchet MS" panose="020B0603020202020204" pitchFamily="34" charset="0"/>
              </a:rPr>
              <a:t>SIUL</a:t>
            </a:r>
          </a:p>
          <a:p>
            <a:pPr marL="285750" indent="-285750">
              <a:buFont typeface="Arial" panose="020B0604020202020204" pitchFamily="34" charset="0"/>
              <a:buChar char="•"/>
            </a:pPr>
            <a:r>
              <a:rPr lang="it-IT" sz="1400" b="1" dirty="0">
                <a:latin typeface="Trebuchet MS" panose="020B0603020202020204" pitchFamily="34" charset="0"/>
              </a:rPr>
              <a:t>richiesta </a:t>
            </a:r>
            <a:r>
              <a:rPr lang="it-IT" sz="1400" dirty="0">
                <a:latin typeface="Trebuchet MS" panose="020B0603020202020204" pitchFamily="34" charset="0"/>
              </a:rPr>
              <a:t>di</a:t>
            </a:r>
            <a:r>
              <a:rPr lang="it-IT" sz="1400" b="1" dirty="0">
                <a:latin typeface="Trebuchet MS" panose="020B0603020202020204" pitchFamily="34" charset="0"/>
              </a:rPr>
              <a:t> dote</a:t>
            </a:r>
            <a:r>
              <a:rPr lang="it-IT" sz="1400" dirty="0">
                <a:latin typeface="Trebuchet MS" panose="020B0603020202020204" pitchFamily="34" charset="0"/>
              </a:rPr>
              <a:t> per i </a:t>
            </a:r>
            <a:r>
              <a:rPr lang="it-IT" sz="1400" b="1" dirty="0">
                <a:latin typeface="Trebuchet MS" panose="020B0603020202020204" pitchFamily="34" charset="0"/>
              </a:rPr>
              <a:t>servizi al lavoro </a:t>
            </a:r>
            <a:r>
              <a:rPr lang="it-IT" sz="1400" dirty="0">
                <a:latin typeface="Trebuchet MS" panose="020B0603020202020204" pitchFamily="34" charset="0"/>
              </a:rPr>
              <a:t>in</a:t>
            </a:r>
            <a:r>
              <a:rPr lang="it-IT" sz="1400" b="1" dirty="0">
                <a:latin typeface="Trebuchet MS" panose="020B0603020202020204" pitchFamily="34" charset="0"/>
              </a:rPr>
              <a:t> Bandi Online. </a:t>
            </a:r>
            <a:endParaRPr lang="it-IT" sz="1400" dirty="0">
              <a:latin typeface="Trebuchet MS" panose="020B0603020202020204" pitchFamily="34" charset="0"/>
            </a:endParaRPr>
          </a:p>
          <a:p>
            <a:pPr marL="285750" indent="-285750">
              <a:buFont typeface="Arial" panose="020B0604020202020204" pitchFamily="34" charset="0"/>
              <a:buChar char="•"/>
            </a:pPr>
            <a:r>
              <a:rPr lang="it-IT" sz="1400" dirty="0">
                <a:latin typeface="Trebuchet MS" panose="020B0603020202020204" pitchFamily="34" charset="0"/>
              </a:rPr>
              <a:t>funzionalità per la </a:t>
            </a:r>
            <a:r>
              <a:rPr lang="it-IT" sz="1400" b="1" dirty="0">
                <a:latin typeface="Trebuchet MS" panose="020B0603020202020204" pitchFamily="34" charset="0"/>
              </a:rPr>
              <a:t>creazione </a:t>
            </a:r>
            <a:r>
              <a:rPr lang="it-IT" sz="1400" dirty="0">
                <a:latin typeface="Trebuchet MS" panose="020B0603020202020204" pitchFamily="34" charset="0"/>
              </a:rPr>
              <a:t>delle</a:t>
            </a:r>
            <a:r>
              <a:rPr lang="it-IT" sz="1400" b="1" dirty="0">
                <a:latin typeface="Trebuchet MS" panose="020B0603020202020204" pitchFamily="34" charset="0"/>
              </a:rPr>
              <a:t> sezioni </a:t>
            </a:r>
            <a:r>
              <a:rPr lang="it-IT" sz="1400" dirty="0">
                <a:latin typeface="Trebuchet MS" panose="020B0603020202020204" pitchFamily="34" charset="0"/>
              </a:rPr>
              <a:t>in </a:t>
            </a:r>
            <a:r>
              <a:rPr lang="it-IT" sz="1400" b="1" dirty="0">
                <a:latin typeface="Trebuchet MS" panose="020B0603020202020204" pitchFamily="34" charset="0"/>
              </a:rPr>
              <a:t>SIUF</a:t>
            </a:r>
            <a:r>
              <a:rPr lang="it-IT" sz="1400" dirty="0">
                <a:latin typeface="Trebuchet MS" panose="020B0603020202020204" pitchFamily="34" charset="0"/>
              </a:rPr>
              <a:t> e la </a:t>
            </a:r>
            <a:r>
              <a:rPr lang="it-IT" sz="1400" b="1" dirty="0">
                <a:latin typeface="Trebuchet MS" panose="020B0603020202020204" pitchFamily="34" charset="0"/>
              </a:rPr>
              <a:t>presentazione </a:t>
            </a:r>
            <a:r>
              <a:rPr lang="it-IT" sz="1400" dirty="0">
                <a:latin typeface="Trebuchet MS" panose="020B0603020202020204" pitchFamily="34" charset="0"/>
              </a:rPr>
              <a:t>delle</a:t>
            </a:r>
            <a:r>
              <a:rPr lang="it-IT" sz="1400" b="1" dirty="0">
                <a:latin typeface="Trebuchet MS" panose="020B0603020202020204" pitchFamily="34" charset="0"/>
              </a:rPr>
              <a:t> proposte di progetti formativi </a:t>
            </a:r>
            <a:r>
              <a:rPr lang="it-IT" sz="1400" dirty="0">
                <a:latin typeface="Trebuchet MS" panose="020B0603020202020204" pitchFamily="34" charset="0"/>
              </a:rPr>
              <a:t>in </a:t>
            </a:r>
            <a:r>
              <a:rPr lang="it-IT" sz="1400" b="1" dirty="0">
                <a:latin typeface="Trebuchet MS" panose="020B0603020202020204" pitchFamily="34" charset="0"/>
              </a:rPr>
              <a:t>Bandi Online.</a:t>
            </a:r>
          </a:p>
          <a:p>
            <a:pPr marL="285750" indent="-285750">
              <a:buFont typeface="Arial" panose="020B0604020202020204" pitchFamily="34" charset="0"/>
              <a:buChar char="•"/>
            </a:pPr>
            <a:r>
              <a:rPr lang="it-IT" sz="1400" dirty="0">
                <a:latin typeface="Trebuchet MS" panose="020B0603020202020204" pitchFamily="34" charset="0"/>
              </a:rPr>
              <a:t>Le richieste di dote e le proposte di progetti formativi potranno essere presentate </a:t>
            </a:r>
            <a:r>
              <a:rPr lang="it-IT" sz="1400" b="1" dirty="0">
                <a:latin typeface="Trebuchet MS" panose="020B0603020202020204" pitchFamily="34" charset="0"/>
              </a:rPr>
              <a:t>fino </a:t>
            </a:r>
            <a:r>
              <a:rPr lang="it-IT" sz="1400" dirty="0">
                <a:latin typeface="Trebuchet MS" panose="020B0603020202020204" pitchFamily="34" charset="0"/>
              </a:rPr>
              <a:t>al</a:t>
            </a:r>
            <a:r>
              <a:rPr lang="it-IT" sz="1400" b="1" dirty="0">
                <a:latin typeface="Trebuchet MS" panose="020B0603020202020204" pitchFamily="34" charset="0"/>
              </a:rPr>
              <a:t> </a:t>
            </a:r>
            <a:r>
              <a:rPr lang="it-IT" sz="1400" b="1" u="sng" dirty="0">
                <a:latin typeface="Trebuchet MS" panose="020B0603020202020204" pitchFamily="34" charset="0"/>
              </a:rPr>
              <a:t>15/12/2022</a:t>
            </a:r>
            <a:r>
              <a:rPr lang="it-IT" sz="1400" b="1" dirty="0">
                <a:latin typeface="Trebuchet MS" panose="020B0603020202020204" pitchFamily="34" charset="0"/>
              </a:rPr>
              <a:t>.</a:t>
            </a:r>
            <a:endParaRPr lang="it-IT" sz="1400" dirty="0">
              <a:latin typeface="Trebuchet MS" panose="020B0603020202020204" pitchFamily="34" charset="0"/>
            </a:endParaRPr>
          </a:p>
        </p:txBody>
      </p:sp>
      <p:sp>
        <p:nvSpPr>
          <p:cNvPr id="29" name="Rettangolo 28">
            <a:extLst>
              <a:ext uri="{FF2B5EF4-FFF2-40B4-BE49-F238E27FC236}">
                <a16:creationId xmlns:a16="http://schemas.microsoft.com/office/drawing/2014/main" id="{2F691FE6-0E58-4E5C-BA54-B35CAD0055FB}"/>
              </a:ext>
            </a:extLst>
          </p:cNvPr>
          <p:cNvSpPr/>
          <p:nvPr/>
        </p:nvSpPr>
        <p:spPr>
          <a:xfrm>
            <a:off x="970871" y="3109905"/>
            <a:ext cx="2965322" cy="938179"/>
          </a:xfrm>
          <a:prstGeom prst="rect">
            <a:avLst/>
          </a:prstGeom>
          <a:solidFill>
            <a:schemeClr val="accent3">
              <a:lumMod val="40000"/>
              <a:lumOff val="60000"/>
            </a:schemeClr>
          </a:solidFill>
          <a:ln w="19050">
            <a:solidFill>
              <a:schemeClr val="bg1">
                <a:lumMod val="65000"/>
              </a:schemeClr>
            </a:solidFill>
          </a:ln>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ctr"/>
          <a:lstStyle/>
          <a:p>
            <a:pPr marL="343350" indent="-285750">
              <a:buFont typeface="Arial" panose="020B0604020202020204" pitchFamily="34" charset="0"/>
              <a:buChar char="•"/>
            </a:pPr>
            <a:r>
              <a:rPr lang="it-IT" sz="1400" b="1" dirty="0">
                <a:solidFill>
                  <a:schemeClr val="tx1"/>
                </a:solidFill>
                <a:latin typeface="Trebuchet MS" panose="020B0603020202020204" pitchFamily="34" charset="0"/>
              </a:rPr>
              <a:t>Realizzazione dei servizi al lavoro e delle attività formative</a:t>
            </a:r>
          </a:p>
        </p:txBody>
      </p:sp>
      <p:sp>
        <p:nvSpPr>
          <p:cNvPr id="30" name="CasellaDiTesto 29">
            <a:extLst>
              <a:ext uri="{FF2B5EF4-FFF2-40B4-BE49-F238E27FC236}">
                <a16:creationId xmlns:a16="http://schemas.microsoft.com/office/drawing/2014/main" id="{C415062D-1B77-4742-90CE-05424795E543}"/>
              </a:ext>
            </a:extLst>
          </p:cNvPr>
          <p:cNvSpPr txBox="1"/>
          <p:nvPr/>
        </p:nvSpPr>
        <p:spPr>
          <a:xfrm>
            <a:off x="4431631" y="3617736"/>
            <a:ext cx="6438432" cy="307777"/>
          </a:xfrm>
          <a:prstGeom prst="rect">
            <a:avLst/>
          </a:prstGeom>
          <a:noFill/>
        </p:spPr>
        <p:txBody>
          <a:bodyPr wrap="square" rtlCol="0">
            <a:spAutoFit/>
          </a:bodyPr>
          <a:lstStyle/>
          <a:p>
            <a:r>
              <a:rPr lang="it-IT" sz="1400" b="1" dirty="0">
                <a:latin typeface="Trebuchet MS" panose="020B0603020202020204" pitchFamily="34" charset="0"/>
              </a:rPr>
              <a:t>Fino </a:t>
            </a:r>
            <a:r>
              <a:rPr lang="it-IT" sz="1400" dirty="0">
                <a:latin typeface="Trebuchet MS" panose="020B0603020202020204" pitchFamily="34" charset="0"/>
              </a:rPr>
              <a:t>al</a:t>
            </a:r>
            <a:r>
              <a:rPr lang="it-IT" sz="1400" b="1" dirty="0">
                <a:latin typeface="Trebuchet MS" panose="020B0603020202020204" pitchFamily="34" charset="0"/>
              </a:rPr>
              <a:t> </a:t>
            </a:r>
            <a:r>
              <a:rPr lang="it-IT" sz="1400" b="1" u="sng" dirty="0">
                <a:latin typeface="Trebuchet MS" panose="020B0603020202020204" pitchFamily="34" charset="0"/>
              </a:rPr>
              <a:t>31/03/2023</a:t>
            </a:r>
            <a:r>
              <a:rPr lang="it-IT" sz="1400" b="1" dirty="0">
                <a:latin typeface="Trebuchet MS" panose="020B0603020202020204" pitchFamily="34" charset="0"/>
              </a:rPr>
              <a:t> </a:t>
            </a:r>
            <a:endParaRPr lang="it-IT" sz="1400" dirty="0">
              <a:latin typeface="Trebuchet MS" panose="020B0603020202020204" pitchFamily="34" charset="0"/>
            </a:endParaRPr>
          </a:p>
        </p:txBody>
      </p:sp>
      <p:sp>
        <p:nvSpPr>
          <p:cNvPr id="31" name="Rettangolo 30">
            <a:extLst>
              <a:ext uri="{FF2B5EF4-FFF2-40B4-BE49-F238E27FC236}">
                <a16:creationId xmlns:a16="http://schemas.microsoft.com/office/drawing/2014/main" id="{7E547EB7-5B1E-44C5-B427-EE29C12912EF}"/>
              </a:ext>
            </a:extLst>
          </p:cNvPr>
          <p:cNvSpPr/>
          <p:nvPr/>
        </p:nvSpPr>
        <p:spPr>
          <a:xfrm>
            <a:off x="970871" y="4433007"/>
            <a:ext cx="2965322" cy="938179"/>
          </a:xfrm>
          <a:prstGeom prst="rect">
            <a:avLst/>
          </a:prstGeom>
          <a:solidFill>
            <a:schemeClr val="accent3">
              <a:lumMod val="40000"/>
              <a:lumOff val="60000"/>
            </a:schemeClr>
          </a:solidFill>
          <a:ln w="19050">
            <a:solidFill>
              <a:schemeClr val="bg1">
                <a:lumMod val="65000"/>
              </a:schemeClr>
            </a:solidFill>
          </a:ln>
          <a:effectLst/>
        </p:spPr>
        <p:style>
          <a:lnRef idx="1">
            <a:schemeClr val="accent1"/>
          </a:lnRef>
          <a:fillRef idx="3">
            <a:schemeClr val="accent1"/>
          </a:fillRef>
          <a:effectRef idx="2">
            <a:schemeClr val="accent1"/>
          </a:effectRef>
          <a:fontRef idx="minor">
            <a:schemeClr val="lt1"/>
          </a:fontRef>
        </p:style>
        <p:txBody>
          <a:bodyPr lIns="36000" tIns="36000" rIns="36000" bIns="36000" rtlCol="0" anchor="ctr"/>
          <a:lstStyle/>
          <a:p>
            <a:pPr marL="343350" indent="-285750">
              <a:buFont typeface="Arial" panose="020B0604020202020204" pitchFamily="34" charset="0"/>
              <a:buChar char="•"/>
            </a:pPr>
            <a:r>
              <a:rPr lang="it-IT" sz="1400" b="1" dirty="0">
                <a:solidFill>
                  <a:schemeClr val="tx1"/>
                </a:solidFill>
                <a:latin typeface="Trebuchet MS" panose="020B0603020202020204" pitchFamily="34" charset="0"/>
              </a:rPr>
              <a:t>Richieste di liquidazione</a:t>
            </a:r>
          </a:p>
        </p:txBody>
      </p:sp>
      <p:sp>
        <p:nvSpPr>
          <p:cNvPr id="36" name="CasellaDiTesto 35">
            <a:extLst>
              <a:ext uri="{FF2B5EF4-FFF2-40B4-BE49-F238E27FC236}">
                <a16:creationId xmlns:a16="http://schemas.microsoft.com/office/drawing/2014/main" id="{3F6D592E-D1BB-46A8-BDEB-B731DD071753}"/>
              </a:ext>
            </a:extLst>
          </p:cNvPr>
          <p:cNvSpPr txBox="1"/>
          <p:nvPr/>
        </p:nvSpPr>
        <p:spPr>
          <a:xfrm>
            <a:off x="4431631" y="4832802"/>
            <a:ext cx="6438432" cy="615553"/>
          </a:xfrm>
          <a:prstGeom prst="rect">
            <a:avLst/>
          </a:prstGeom>
          <a:noFill/>
        </p:spPr>
        <p:txBody>
          <a:bodyPr wrap="square" rtlCol="0">
            <a:spAutoFit/>
          </a:bodyPr>
          <a:lstStyle/>
          <a:p>
            <a:r>
              <a:rPr lang="it-IT" sz="1400" b="1" dirty="0">
                <a:latin typeface="Trebuchet MS" panose="020B0603020202020204" pitchFamily="34" charset="0"/>
              </a:rPr>
              <a:t>Fino </a:t>
            </a:r>
            <a:r>
              <a:rPr lang="it-IT" sz="1400" dirty="0">
                <a:latin typeface="Trebuchet MS" panose="020B0603020202020204" pitchFamily="34" charset="0"/>
              </a:rPr>
              <a:t>al</a:t>
            </a:r>
            <a:r>
              <a:rPr lang="it-IT" sz="1400" b="1" dirty="0">
                <a:latin typeface="Trebuchet MS" panose="020B0603020202020204" pitchFamily="34" charset="0"/>
              </a:rPr>
              <a:t> </a:t>
            </a:r>
            <a:r>
              <a:rPr lang="it-IT" sz="1400" b="1" u="sng" dirty="0">
                <a:latin typeface="Trebuchet MS" panose="020B0603020202020204" pitchFamily="34" charset="0"/>
              </a:rPr>
              <a:t>30/04/2023</a:t>
            </a:r>
          </a:p>
          <a:p>
            <a:r>
              <a:rPr lang="it-IT" sz="2000" b="1" dirty="0"/>
              <a:t> </a:t>
            </a:r>
            <a:endParaRPr lang="it-IT" sz="2000" dirty="0"/>
          </a:p>
        </p:txBody>
      </p:sp>
    </p:spTree>
    <p:extLst>
      <p:ext uri="{BB962C8B-B14F-4D97-AF65-F5344CB8AC3E}">
        <p14:creationId xmlns:p14="http://schemas.microsoft.com/office/powerpoint/2010/main" val="431418839"/>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2D8E0C8-5311-4D05-811D-9293E834B0F7}"/>
              </a:ext>
            </a:extLst>
          </p:cNvPr>
          <p:cNvSpPr>
            <a:spLocks noChangeArrowheads="1"/>
          </p:cNvSpPr>
          <p:nvPr/>
        </p:nvSpPr>
        <p:spPr bwMode="auto">
          <a:xfrm>
            <a:off x="0" y="-47282"/>
            <a:ext cx="92398"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5720" tIns="22860" rIns="45720" bIns="22860" numCol="1" anchor="ctr" anchorCtr="0" compatLnSpc="1">
            <a:prstTxWarp prst="textNoShape">
              <a:avLst/>
            </a:prstTxWarp>
            <a:spAutoFit/>
          </a:bodyPr>
          <a:lstStyle/>
          <a:p>
            <a:pPr defTabSz="914400" hangingPunct="0"/>
            <a:endParaRPr lang="it-IT" kern="0">
              <a:solidFill>
                <a:srgbClr val="000000"/>
              </a:solidFill>
              <a:latin typeface="Calibri"/>
              <a:cs typeface="Calibri"/>
              <a:sym typeface="Calibri"/>
            </a:endParaRPr>
          </a:p>
        </p:txBody>
      </p:sp>
      <p:pic>
        <p:nvPicPr>
          <p:cNvPr id="111" name="Picture 1" descr="Logo_Ariaspa">
            <a:extLst>
              <a:ext uri="{FF2B5EF4-FFF2-40B4-BE49-F238E27FC236}">
                <a16:creationId xmlns:a16="http://schemas.microsoft.com/office/drawing/2014/main" id="{813C662F-192A-489E-8AD8-8F0CC7C36F3D}"/>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54221" y="5921473"/>
            <a:ext cx="1380936" cy="544089"/>
          </a:xfrm>
          <a:prstGeom prst="rect">
            <a:avLst/>
          </a:prstGeom>
          <a:noFill/>
          <a:extLst>
            <a:ext uri="{909E8E84-426E-40DD-AFC4-6F175D3DCCD1}">
              <a14:hiddenFill xmlns:a14="http://schemas.microsoft.com/office/drawing/2010/main">
                <a:solidFill>
                  <a:srgbClr val="FFFFFF"/>
                </a:solidFill>
              </a14:hiddenFill>
            </a:ext>
          </a:extLst>
        </p:spPr>
      </p:pic>
      <p:sp>
        <p:nvSpPr>
          <p:cNvPr id="36" name="AutoShape 8" descr="Risultato immagini per logo lombardia">
            <a:extLst>
              <a:ext uri="{FF2B5EF4-FFF2-40B4-BE49-F238E27FC236}">
                <a16:creationId xmlns:a16="http://schemas.microsoft.com/office/drawing/2014/main" id="{CA7DA83F-DBA9-4928-9794-E76C49F2CE82}"/>
              </a:ext>
            </a:extLst>
          </p:cNvPr>
          <p:cNvSpPr>
            <a:spLocks noChangeAspect="1" noChangeArrowheads="1"/>
          </p:cNvSpPr>
          <p:nvPr/>
        </p:nvSpPr>
        <p:spPr bwMode="auto">
          <a:xfrm>
            <a:off x="6268399" y="3511464"/>
            <a:ext cx="304800" cy="30697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grpSp>
        <p:nvGrpSpPr>
          <p:cNvPr id="29" name="Group 79">
            <a:extLst>
              <a:ext uri="{FF2B5EF4-FFF2-40B4-BE49-F238E27FC236}">
                <a16:creationId xmlns:a16="http://schemas.microsoft.com/office/drawing/2014/main" id="{6A3AFF03-A14E-4566-A083-237E522A6ECB}"/>
              </a:ext>
            </a:extLst>
          </p:cNvPr>
          <p:cNvGrpSpPr/>
          <p:nvPr/>
        </p:nvGrpSpPr>
        <p:grpSpPr>
          <a:xfrm>
            <a:off x="354220" y="1000902"/>
            <a:ext cx="4654981" cy="3462115"/>
            <a:chOff x="3651961" y="2256335"/>
            <a:chExt cx="5689339" cy="3462115"/>
          </a:xfrm>
        </p:grpSpPr>
        <p:grpSp>
          <p:nvGrpSpPr>
            <p:cNvPr id="32" name="Group 80">
              <a:extLst>
                <a:ext uri="{FF2B5EF4-FFF2-40B4-BE49-F238E27FC236}">
                  <a16:creationId xmlns:a16="http://schemas.microsoft.com/office/drawing/2014/main" id="{DEA8BD3A-4BF2-438D-9315-6426DA54966C}"/>
                </a:ext>
              </a:extLst>
            </p:cNvPr>
            <p:cNvGrpSpPr/>
            <p:nvPr/>
          </p:nvGrpSpPr>
          <p:grpSpPr>
            <a:xfrm>
              <a:off x="3651961" y="2256335"/>
              <a:ext cx="5689339" cy="386054"/>
              <a:chOff x="6590041" y="2034539"/>
              <a:chExt cx="5689339" cy="386054"/>
            </a:xfrm>
          </p:grpSpPr>
          <p:sp>
            <p:nvSpPr>
              <p:cNvPr id="39" name="Line 60">
                <a:extLst>
                  <a:ext uri="{FF2B5EF4-FFF2-40B4-BE49-F238E27FC236}">
                    <a16:creationId xmlns:a16="http://schemas.microsoft.com/office/drawing/2014/main" id="{452C3C1C-30CF-4C2A-89E6-ABC5BC78320E}"/>
                  </a:ext>
                </a:extLst>
              </p:cNvPr>
              <p:cNvSpPr>
                <a:spLocks noChangeShapeType="1"/>
              </p:cNvSpPr>
              <p:nvPr/>
            </p:nvSpPr>
            <p:spPr bwMode="auto">
              <a:xfrm>
                <a:off x="6807391" y="2385284"/>
                <a:ext cx="2566166" cy="0"/>
              </a:xfrm>
              <a:prstGeom prst="line">
                <a:avLst/>
              </a:prstGeom>
              <a:noFill/>
              <a:ln w="12700">
                <a:solidFill>
                  <a:srgbClr val="2D7B3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pPr marL="0" marR="0" lvl="0" indent="0" algn="ctr" defTabSz="914423" eaLnBrk="1" fontAlgn="base" latinLnBrk="0" hangingPunct="1">
                  <a:lnSpc>
                    <a:spcPct val="100000"/>
                  </a:lnSpc>
                  <a:spcBef>
                    <a:spcPct val="0"/>
                  </a:spcBef>
                  <a:spcAft>
                    <a:spcPct val="0"/>
                  </a:spcAft>
                  <a:buClrTx/>
                  <a:buSzTx/>
                  <a:buFontTx/>
                  <a:buNone/>
                  <a:tabLst/>
                  <a:defRPr/>
                </a:pPr>
                <a:endParaRPr kumimoji="0" lang="it-IT" sz="1800" b="1" i="0" u="none" strike="noStrike" kern="0" cap="none" spc="0" normalizeH="0" baseline="0" noProof="0">
                  <a:ln>
                    <a:noFill/>
                  </a:ln>
                  <a:solidFill>
                    <a:prstClr val="black"/>
                  </a:solidFill>
                  <a:effectLst/>
                  <a:uLnTx/>
                  <a:uFillTx/>
                  <a:latin typeface="Trebuchet MS" panose="020B0603020202020204" pitchFamily="34" charset="0"/>
                </a:endParaRPr>
              </a:p>
            </p:txBody>
          </p:sp>
          <p:sp>
            <p:nvSpPr>
              <p:cNvPr id="40" name="Text Box 20">
                <a:extLst>
                  <a:ext uri="{FF2B5EF4-FFF2-40B4-BE49-F238E27FC236}">
                    <a16:creationId xmlns:a16="http://schemas.microsoft.com/office/drawing/2014/main" id="{927B3DD9-CEAC-4977-B696-B5E09F8BC892}"/>
                  </a:ext>
                </a:extLst>
              </p:cNvPr>
              <p:cNvSpPr txBox="1">
                <a:spLocks noChangeArrowheads="1"/>
              </p:cNvSpPr>
              <p:nvPr/>
            </p:nvSpPr>
            <p:spPr bwMode="auto">
              <a:xfrm>
                <a:off x="6590041" y="2034539"/>
                <a:ext cx="5689339" cy="386054"/>
              </a:xfrm>
              <a:prstGeom prst="rect">
                <a:avLst/>
              </a:prstGeom>
              <a:noFill/>
              <a:ln>
                <a:noFill/>
              </a:ln>
              <a:effectLst/>
              <a:extLst>
                <a:ext uri="{91240B29-F687-4F45-9708-019B960494DF}">
                  <a14:hiddenLine xmlns:a14="http://schemas.microsoft.com/office/drawing/2010/main" w="12700"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36000" tIns="36000" rIns="36000" bIns="72000" anchor="b" anchorCtr="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it-IT" sz="1800" b="1" i="0" u="none" strike="noStrike" kern="0" cap="none" spc="0" normalizeH="0" baseline="0" noProof="0">
                    <a:ln>
                      <a:noFill/>
                    </a:ln>
                    <a:solidFill>
                      <a:prstClr val="black"/>
                    </a:solidFill>
                    <a:effectLst/>
                    <a:uLnTx/>
                    <a:uFillTx/>
                    <a:latin typeface="Trebuchet MS" panose="020B0603020202020204" pitchFamily="34" charset="0"/>
                  </a:rPr>
                  <a:t>Accesso e profili – </a:t>
                </a:r>
                <a:r>
                  <a:rPr lang="it-IT" sz="1800" b="1" kern="0">
                    <a:solidFill>
                      <a:prstClr val="black"/>
                    </a:solidFill>
                    <a:latin typeface="Trebuchet MS" panose="020B0603020202020204" pitchFamily="34" charset="0"/>
                  </a:rPr>
                  <a:t>Associazione a più enti</a:t>
                </a:r>
                <a:endParaRPr kumimoji="0" lang="it-IT" sz="1800" b="1" i="0" u="none" strike="noStrike" kern="0" cap="none" spc="0" normalizeH="0" baseline="0" noProof="0">
                  <a:ln>
                    <a:noFill/>
                  </a:ln>
                  <a:solidFill>
                    <a:prstClr val="black"/>
                  </a:solidFill>
                  <a:effectLst/>
                  <a:uLnTx/>
                  <a:uFillTx/>
                  <a:latin typeface="Trebuchet MS" panose="020B0603020202020204" pitchFamily="34" charset="0"/>
                </a:endParaRPr>
              </a:p>
            </p:txBody>
          </p:sp>
        </p:grpSp>
        <p:sp>
          <p:nvSpPr>
            <p:cNvPr id="38" name="Rectangle 81">
              <a:extLst>
                <a:ext uri="{FF2B5EF4-FFF2-40B4-BE49-F238E27FC236}">
                  <a16:creationId xmlns:a16="http://schemas.microsoft.com/office/drawing/2014/main" id="{2BD94210-5913-4C92-9EB4-A766B29C72FE}"/>
                </a:ext>
              </a:extLst>
            </p:cNvPr>
            <p:cNvSpPr/>
            <p:nvPr/>
          </p:nvSpPr>
          <p:spPr>
            <a:xfrm>
              <a:off x="3869310" y="2594259"/>
              <a:ext cx="2566167" cy="3124191"/>
            </a:xfrm>
            <a:prstGeom prst="rect">
              <a:avLst/>
            </a:prstGeom>
            <a:noFill/>
            <a:ln w="12700" cap="flat" cmpd="sng" algn="ctr">
              <a:noFill/>
              <a:prstDash val="solid"/>
              <a:miter lim="800000"/>
            </a:ln>
            <a:effectLst/>
          </p:spPr>
          <p:txBody>
            <a:bodyPr lIns="36000" tIns="36000" rIns="36000" bIns="36000" rtlCol="0" anchor="t"/>
            <a:lstStyle/>
            <a:p>
              <a:pPr marL="285757" marR="0" lvl="0" indent="-285757" algn="just" defTabSz="914400" eaLnBrk="1" fontAlgn="auto" latinLnBrk="0" hangingPunct="1">
                <a:lnSpc>
                  <a:spcPct val="100000"/>
                </a:lnSpc>
                <a:spcBef>
                  <a:spcPts val="600"/>
                </a:spcBef>
                <a:spcAft>
                  <a:spcPts val="1200"/>
                </a:spcAft>
                <a:buClrTx/>
                <a:buSzTx/>
                <a:buFont typeface="Wingdings" panose="05000000000000000000" pitchFamily="2" charset="2"/>
                <a:buChar char="§"/>
                <a:tabLst/>
                <a:defRPr/>
              </a:pPr>
              <a:endParaRPr kumimoji="0" lang="it-IT" sz="1400" b="0" i="0" u="none" strike="noStrike" kern="0" cap="none" spc="0" normalizeH="0" baseline="0" noProof="0">
                <a:ln>
                  <a:noFill/>
                </a:ln>
                <a:solidFill>
                  <a:prstClr val="black"/>
                </a:solidFill>
                <a:effectLst/>
                <a:uLnTx/>
                <a:uFillTx/>
                <a:latin typeface="Trebuchet MS" panose="020B0603020202020204" pitchFamily="34" charset="0"/>
                <a:cs typeface="Arial" panose="020B0604020202020204" pitchFamily="34" charset="0"/>
              </a:endParaRPr>
            </a:p>
          </p:txBody>
        </p:sp>
      </p:grpSp>
      <p:sp>
        <p:nvSpPr>
          <p:cNvPr id="2" name="Rectangle 2">
            <a:extLst>
              <a:ext uri="{FF2B5EF4-FFF2-40B4-BE49-F238E27FC236}">
                <a16:creationId xmlns:a16="http://schemas.microsoft.com/office/drawing/2014/main" id="{0AF4F6F8-580A-4E5A-B647-3607B07AC8DD}"/>
              </a:ext>
            </a:extLst>
          </p:cNvPr>
          <p:cNvSpPr>
            <a:spLocks noChangeArrowheads="1"/>
          </p:cNvSpPr>
          <p:nvPr/>
        </p:nvSpPr>
        <p:spPr bwMode="auto">
          <a:xfrm>
            <a:off x="364689" y="1437112"/>
            <a:ext cx="11305726"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just" defTabSz="914400" eaLnBrk="0" fontAlgn="base" hangingPunct="0">
              <a:spcBef>
                <a:spcPct val="0"/>
              </a:spcBef>
              <a:spcAft>
                <a:spcPct val="0"/>
              </a:spcAft>
            </a:pPr>
            <a:r>
              <a:rPr kumimoji="0" lang="it-IT" altLang="it-IT" sz="1400" b="0" i="0" u="none" strike="noStrike" cap="none" normalizeH="0" baseline="0">
                <a:ln>
                  <a:noFill/>
                </a:ln>
                <a:solidFill>
                  <a:schemeClr val="tx1"/>
                </a:solidFill>
                <a:effectLst/>
                <a:latin typeface="Trebuchet MS" panose="020B0603020202020204" pitchFamily="34" charset="0"/>
                <a:ea typeface="Times New Roman" panose="02020603050405020304" pitchFamily="18" charset="0"/>
                <a:cs typeface="Arial" panose="020B0604020202020204" pitchFamily="34" charset="0"/>
              </a:rPr>
              <a:t>SIUF consente l'operatività multi-ente per i ruoli ALA, Segreteria didattica centrale e Segreteria didattica locale.</a:t>
            </a:r>
          </a:p>
          <a:p>
            <a:pPr algn="just" defTabSz="914400" eaLnBrk="0" fontAlgn="base" hangingPunct="0">
              <a:spcBef>
                <a:spcPct val="0"/>
              </a:spcBef>
              <a:spcAft>
                <a:spcPct val="0"/>
              </a:spcAft>
            </a:pPr>
            <a:r>
              <a:rPr kumimoji="0" lang="it-IT" altLang="it-IT" sz="1400" b="0" i="0" u="none" strike="noStrike" cap="none" normalizeH="0" baseline="0">
                <a:ln>
                  <a:noFill/>
                </a:ln>
                <a:solidFill>
                  <a:schemeClr val="tx1"/>
                </a:solidFill>
                <a:effectLst/>
                <a:latin typeface="Trebuchet MS" panose="020B0603020202020204" pitchFamily="34" charset="0"/>
                <a:ea typeface="Times New Roman" panose="02020603050405020304" pitchFamily="18" charset="0"/>
                <a:cs typeface="Arial" panose="020B0604020202020204" pitchFamily="34" charset="0"/>
              </a:rPr>
              <a:t>Nella pagina di selezione del profilo operativo sarà quindi possibile selezionare per quale Ente si intende svolgere l'attività per la sessione in cui si è connessi.</a:t>
            </a:r>
          </a:p>
          <a:p>
            <a:pPr algn="just" defTabSz="914400" eaLnBrk="0" fontAlgn="base" hangingPunct="0">
              <a:spcBef>
                <a:spcPct val="0"/>
              </a:spcBef>
              <a:spcAft>
                <a:spcPct val="0"/>
              </a:spcAft>
            </a:pPr>
            <a:endParaRPr kumimoji="0" lang="it-IT" altLang="it-IT" sz="1400" b="0" i="0" u="none" strike="noStrike" cap="none" normalizeH="0" baseline="0">
              <a:ln>
                <a:noFill/>
              </a:ln>
              <a:solidFill>
                <a:schemeClr val="tx1"/>
              </a:solidFill>
              <a:effectLst/>
              <a:latin typeface="Trebuchet MS" panose="020B0603020202020204" pitchFamily="34" charset="0"/>
              <a:ea typeface="Times New Roman" panose="02020603050405020304" pitchFamily="18" charset="0"/>
              <a:cs typeface="Arial" panose="020B0604020202020204" pitchFamily="34" charset="0"/>
            </a:endParaRPr>
          </a:p>
          <a:p>
            <a:pPr algn="just" defTabSz="914400" eaLnBrk="0" fontAlgn="base" hangingPunct="0">
              <a:spcBef>
                <a:spcPct val="0"/>
              </a:spcBef>
              <a:spcAft>
                <a:spcPct val="0"/>
              </a:spcAft>
            </a:pPr>
            <a:r>
              <a:rPr kumimoji="0" lang="it-IT" altLang="it-IT" sz="1400" b="0" i="0" u="none" strike="noStrike" cap="none" normalizeH="0" baseline="0">
                <a:ln>
                  <a:noFill/>
                </a:ln>
                <a:solidFill>
                  <a:schemeClr val="tx1"/>
                </a:solidFill>
                <a:effectLst/>
                <a:latin typeface="Trebuchet MS" panose="020B0603020202020204" pitchFamily="34" charset="0"/>
                <a:ea typeface="Times New Roman" panose="02020603050405020304" pitchFamily="18" charset="0"/>
                <a:cs typeface="Arial" panose="020B0604020202020204" pitchFamily="34" charset="0"/>
              </a:rPr>
              <a:t>Si ricorda che per essere abilitati come ALA su di un Ente, occorre farne richiesta o all'ALA vigente di quell'Ente o a Regione Lombardia che valuterà l'autorizzazione alla richiesta indirizzandola ad AT SIUF. </a:t>
            </a:r>
          </a:p>
          <a:p>
            <a:pPr algn="just" defTabSz="914400" eaLnBrk="0" fontAlgn="base" hangingPunct="0">
              <a:spcBef>
                <a:spcPct val="0"/>
              </a:spcBef>
              <a:spcAft>
                <a:spcPct val="0"/>
              </a:spcAft>
            </a:pPr>
            <a:r>
              <a:rPr kumimoji="0" lang="it-IT" altLang="it-IT" sz="1400" b="0" i="0" u="none" strike="noStrike" cap="none" normalizeH="0" baseline="0">
                <a:ln>
                  <a:noFill/>
                </a:ln>
                <a:solidFill>
                  <a:schemeClr val="tx1"/>
                </a:solidFill>
                <a:effectLst/>
                <a:latin typeface="Trebuchet MS" panose="020B0603020202020204" pitchFamily="34" charset="0"/>
                <a:ea typeface="Times New Roman" panose="02020603050405020304" pitchFamily="18" charset="0"/>
                <a:cs typeface="Arial" panose="020B0604020202020204" pitchFamily="34" charset="0"/>
              </a:rPr>
              <a:t>Gli operatori ALA potranno successivamente, su uno o più enti per cui rivestono tale profilo, gestire l'attribuzione dei ruoli di Segreteria didattica (sia centrale che locale).</a:t>
            </a:r>
          </a:p>
        </p:txBody>
      </p:sp>
      <p:pic>
        <p:nvPicPr>
          <p:cNvPr id="6" name="Elemento grafico 5" descr="Connessioni contorno">
            <a:extLst>
              <a:ext uri="{FF2B5EF4-FFF2-40B4-BE49-F238E27FC236}">
                <a16:creationId xmlns:a16="http://schemas.microsoft.com/office/drawing/2014/main" id="{BBE78935-BF53-4D9E-B835-DBA87FA7AE7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flipH="1">
            <a:off x="6887668" y="3605007"/>
            <a:ext cx="1568061" cy="1568061"/>
          </a:xfrm>
          <a:prstGeom prst="rect">
            <a:avLst/>
          </a:prstGeom>
        </p:spPr>
      </p:pic>
      <p:pic>
        <p:nvPicPr>
          <p:cNvPr id="4098" name="Picture 2" descr="Home | SPID - Sistema Pubblico di Identità Digitale">
            <a:extLst>
              <a:ext uri="{FF2B5EF4-FFF2-40B4-BE49-F238E27FC236}">
                <a16:creationId xmlns:a16="http://schemas.microsoft.com/office/drawing/2014/main" id="{725188CA-3873-4961-9415-C6338785E42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84934" y="3712542"/>
            <a:ext cx="2819400" cy="1619250"/>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Connettore 2 10">
            <a:extLst>
              <a:ext uri="{FF2B5EF4-FFF2-40B4-BE49-F238E27FC236}">
                <a16:creationId xmlns:a16="http://schemas.microsoft.com/office/drawing/2014/main" id="{5979CD85-9637-4E22-AD67-7B1207D0CBC4}"/>
              </a:ext>
            </a:extLst>
          </p:cNvPr>
          <p:cNvCxnSpPr>
            <a:stCxn id="4098" idx="3"/>
          </p:cNvCxnSpPr>
          <p:nvPr/>
        </p:nvCxnSpPr>
        <p:spPr>
          <a:xfrm>
            <a:off x="5304334" y="4522167"/>
            <a:ext cx="1583334" cy="0"/>
          </a:xfrm>
          <a:prstGeom prst="straightConnector1">
            <a:avLst/>
          </a:prstGeom>
          <a:noFill/>
          <a:ln w="50800" cap="flat">
            <a:solidFill>
              <a:srgbClr val="0CB458"/>
            </a:solidFill>
            <a:prstDash val="solid"/>
            <a:round/>
            <a:tailEnd type="triangle"/>
          </a:ln>
          <a:effectLst>
            <a:outerShdw blurRad="76200" dist="381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16" name="TextBox 15">
            <a:extLst>
              <a:ext uri="{FF2B5EF4-FFF2-40B4-BE49-F238E27FC236}">
                <a16:creationId xmlns:a16="http://schemas.microsoft.com/office/drawing/2014/main" id="{BDE44B8E-9056-406D-91E5-533D7C211AD2}"/>
              </a:ext>
            </a:extLst>
          </p:cNvPr>
          <p:cNvSpPr txBox="1"/>
          <p:nvPr/>
        </p:nvSpPr>
        <p:spPr>
          <a:xfrm>
            <a:off x="354221" y="216000"/>
            <a:ext cx="11483558"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defTabSz="1828800" hangingPunct="0"/>
            <a:r>
              <a:rPr lang="en-US" sz="2800" b="1">
                <a:solidFill>
                  <a:srgbClr val="297A38"/>
                </a:solidFill>
                <a:latin typeface="Trebuchet MS" panose="020B0603020202020204" pitchFamily="34" charset="0"/>
                <a:sym typeface="Calibri"/>
              </a:rPr>
              <a:t>SIUF - </a:t>
            </a:r>
            <a:r>
              <a:rPr lang="en-US" sz="2800" b="1" err="1">
                <a:solidFill>
                  <a:srgbClr val="297A38"/>
                </a:solidFill>
                <a:latin typeface="Trebuchet MS" panose="020B0603020202020204" pitchFamily="34" charset="0"/>
                <a:sym typeface="Calibri"/>
              </a:rPr>
              <a:t>Profilazione</a:t>
            </a:r>
            <a:endParaRPr lang="en-US" sz="2800" b="1">
              <a:solidFill>
                <a:srgbClr val="297A38"/>
              </a:solidFill>
              <a:latin typeface="Trebuchet MS" panose="020B0603020202020204" pitchFamily="34" charset="0"/>
              <a:sym typeface="Calibri"/>
            </a:endParaRPr>
          </a:p>
        </p:txBody>
      </p:sp>
    </p:spTree>
    <p:extLst>
      <p:ext uri="{BB962C8B-B14F-4D97-AF65-F5344CB8AC3E}">
        <p14:creationId xmlns:p14="http://schemas.microsoft.com/office/powerpoint/2010/main" val="1069601509"/>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2D8E0C8-5311-4D05-811D-9293E834B0F7}"/>
              </a:ext>
            </a:extLst>
          </p:cNvPr>
          <p:cNvSpPr>
            <a:spLocks noChangeArrowheads="1"/>
          </p:cNvSpPr>
          <p:nvPr/>
        </p:nvSpPr>
        <p:spPr bwMode="auto">
          <a:xfrm>
            <a:off x="0" y="-47282"/>
            <a:ext cx="92398"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5720" tIns="22860" rIns="45720" bIns="22860" numCol="1" anchor="ctr" anchorCtr="0" compatLnSpc="1">
            <a:prstTxWarp prst="textNoShape">
              <a:avLst/>
            </a:prstTxWarp>
            <a:spAutoFit/>
          </a:bodyPr>
          <a:lstStyle/>
          <a:p>
            <a:pPr defTabSz="914400" hangingPunct="0"/>
            <a:endParaRPr lang="it-IT" kern="0">
              <a:solidFill>
                <a:srgbClr val="000000"/>
              </a:solidFill>
              <a:latin typeface="Calibri"/>
              <a:cs typeface="Calibri"/>
              <a:sym typeface="Calibri"/>
            </a:endParaRPr>
          </a:p>
        </p:txBody>
      </p:sp>
      <p:pic>
        <p:nvPicPr>
          <p:cNvPr id="111" name="Picture 1" descr="Logo_Ariaspa">
            <a:extLst>
              <a:ext uri="{FF2B5EF4-FFF2-40B4-BE49-F238E27FC236}">
                <a16:creationId xmlns:a16="http://schemas.microsoft.com/office/drawing/2014/main" id="{813C662F-192A-489E-8AD8-8F0CC7C36F3D}"/>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54221" y="5921473"/>
            <a:ext cx="1380936" cy="544089"/>
          </a:xfrm>
          <a:prstGeom prst="rect">
            <a:avLst/>
          </a:prstGeom>
          <a:noFill/>
          <a:extLst>
            <a:ext uri="{909E8E84-426E-40DD-AFC4-6F175D3DCCD1}">
              <a14:hiddenFill xmlns:a14="http://schemas.microsoft.com/office/drawing/2010/main">
                <a:solidFill>
                  <a:srgbClr val="FFFFFF"/>
                </a:solidFill>
              </a14:hiddenFill>
            </a:ext>
          </a:extLst>
        </p:spPr>
      </p:pic>
      <p:sp>
        <p:nvSpPr>
          <p:cNvPr id="36" name="AutoShape 8" descr="Risultato immagini per logo lombardia">
            <a:extLst>
              <a:ext uri="{FF2B5EF4-FFF2-40B4-BE49-F238E27FC236}">
                <a16:creationId xmlns:a16="http://schemas.microsoft.com/office/drawing/2014/main" id="{CA7DA83F-DBA9-4928-9794-E76C49F2CE82}"/>
              </a:ext>
            </a:extLst>
          </p:cNvPr>
          <p:cNvSpPr>
            <a:spLocks noChangeAspect="1" noChangeArrowheads="1"/>
          </p:cNvSpPr>
          <p:nvPr/>
        </p:nvSpPr>
        <p:spPr bwMode="auto">
          <a:xfrm>
            <a:off x="6268399" y="3511464"/>
            <a:ext cx="304800" cy="30697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grpSp>
        <p:nvGrpSpPr>
          <p:cNvPr id="29" name="Group 79">
            <a:extLst>
              <a:ext uri="{FF2B5EF4-FFF2-40B4-BE49-F238E27FC236}">
                <a16:creationId xmlns:a16="http://schemas.microsoft.com/office/drawing/2014/main" id="{6A3AFF03-A14E-4566-A083-237E522A6ECB}"/>
              </a:ext>
            </a:extLst>
          </p:cNvPr>
          <p:cNvGrpSpPr/>
          <p:nvPr/>
        </p:nvGrpSpPr>
        <p:grpSpPr>
          <a:xfrm>
            <a:off x="354220" y="1000902"/>
            <a:ext cx="4987801" cy="3462115"/>
            <a:chOff x="3651961" y="2256335"/>
            <a:chExt cx="6096113" cy="3462115"/>
          </a:xfrm>
        </p:grpSpPr>
        <p:grpSp>
          <p:nvGrpSpPr>
            <p:cNvPr id="32" name="Group 80">
              <a:extLst>
                <a:ext uri="{FF2B5EF4-FFF2-40B4-BE49-F238E27FC236}">
                  <a16:creationId xmlns:a16="http://schemas.microsoft.com/office/drawing/2014/main" id="{DEA8BD3A-4BF2-438D-9315-6426DA54966C}"/>
                </a:ext>
              </a:extLst>
            </p:cNvPr>
            <p:cNvGrpSpPr/>
            <p:nvPr/>
          </p:nvGrpSpPr>
          <p:grpSpPr>
            <a:xfrm>
              <a:off x="3651961" y="2256335"/>
              <a:ext cx="6096113" cy="386054"/>
              <a:chOff x="6590041" y="2034539"/>
              <a:chExt cx="6096113" cy="386054"/>
            </a:xfrm>
          </p:grpSpPr>
          <p:sp>
            <p:nvSpPr>
              <p:cNvPr id="39" name="Line 60">
                <a:extLst>
                  <a:ext uri="{FF2B5EF4-FFF2-40B4-BE49-F238E27FC236}">
                    <a16:creationId xmlns:a16="http://schemas.microsoft.com/office/drawing/2014/main" id="{452C3C1C-30CF-4C2A-89E6-ABC5BC78320E}"/>
                  </a:ext>
                </a:extLst>
              </p:cNvPr>
              <p:cNvSpPr>
                <a:spLocks noChangeShapeType="1"/>
              </p:cNvSpPr>
              <p:nvPr/>
            </p:nvSpPr>
            <p:spPr bwMode="auto">
              <a:xfrm>
                <a:off x="6807391" y="2385284"/>
                <a:ext cx="2566166" cy="0"/>
              </a:xfrm>
              <a:prstGeom prst="line">
                <a:avLst/>
              </a:prstGeom>
              <a:noFill/>
              <a:ln w="12700">
                <a:solidFill>
                  <a:srgbClr val="2D7B3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pPr marL="0" marR="0" lvl="0" indent="0" algn="ctr" defTabSz="914423" eaLnBrk="1" fontAlgn="base" latinLnBrk="0" hangingPunct="1">
                  <a:lnSpc>
                    <a:spcPct val="100000"/>
                  </a:lnSpc>
                  <a:spcBef>
                    <a:spcPct val="0"/>
                  </a:spcBef>
                  <a:spcAft>
                    <a:spcPct val="0"/>
                  </a:spcAft>
                  <a:buClrTx/>
                  <a:buSzTx/>
                  <a:buFontTx/>
                  <a:buNone/>
                  <a:tabLst/>
                  <a:defRPr/>
                </a:pPr>
                <a:endParaRPr kumimoji="0" lang="it-IT" sz="1800" b="1" i="0" u="none" strike="noStrike" kern="0" cap="none" spc="0" normalizeH="0" baseline="0" noProof="0">
                  <a:ln>
                    <a:noFill/>
                  </a:ln>
                  <a:solidFill>
                    <a:prstClr val="black"/>
                  </a:solidFill>
                  <a:effectLst/>
                  <a:uLnTx/>
                  <a:uFillTx/>
                  <a:latin typeface="Trebuchet MS" panose="020B0603020202020204" pitchFamily="34" charset="0"/>
                </a:endParaRPr>
              </a:p>
            </p:txBody>
          </p:sp>
          <p:sp>
            <p:nvSpPr>
              <p:cNvPr id="40" name="Text Box 20">
                <a:extLst>
                  <a:ext uri="{FF2B5EF4-FFF2-40B4-BE49-F238E27FC236}">
                    <a16:creationId xmlns:a16="http://schemas.microsoft.com/office/drawing/2014/main" id="{927B3DD9-CEAC-4977-B696-B5E09F8BC892}"/>
                  </a:ext>
                </a:extLst>
              </p:cNvPr>
              <p:cNvSpPr txBox="1">
                <a:spLocks noChangeArrowheads="1"/>
              </p:cNvSpPr>
              <p:nvPr/>
            </p:nvSpPr>
            <p:spPr bwMode="auto">
              <a:xfrm>
                <a:off x="6590041" y="2034539"/>
                <a:ext cx="6096113" cy="386054"/>
              </a:xfrm>
              <a:prstGeom prst="rect">
                <a:avLst/>
              </a:prstGeom>
              <a:noFill/>
              <a:ln>
                <a:noFill/>
              </a:ln>
              <a:effectLst/>
              <a:extLst>
                <a:ext uri="{91240B29-F687-4F45-9708-019B960494DF}">
                  <a14:hiddenLine xmlns:a14="http://schemas.microsoft.com/office/drawing/2010/main" w="12700"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36000" tIns="36000" rIns="36000" bIns="72000" anchor="b" anchorCtr="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it-IT" sz="1800" b="1" i="0" u="none" strike="noStrike" kern="0" cap="none" spc="0" normalizeH="0" baseline="0" noProof="0">
                    <a:ln>
                      <a:noFill/>
                    </a:ln>
                    <a:solidFill>
                      <a:prstClr val="black"/>
                    </a:solidFill>
                    <a:effectLst/>
                    <a:uLnTx/>
                    <a:uFillTx/>
                    <a:latin typeface="Trebuchet MS" panose="020B0603020202020204" pitchFamily="34" charset="0"/>
                  </a:rPr>
                  <a:t>Il registro elettronico – Accedere al servizio</a:t>
                </a:r>
              </a:p>
            </p:txBody>
          </p:sp>
        </p:grpSp>
        <p:sp>
          <p:nvSpPr>
            <p:cNvPr id="38" name="Rectangle 81">
              <a:extLst>
                <a:ext uri="{FF2B5EF4-FFF2-40B4-BE49-F238E27FC236}">
                  <a16:creationId xmlns:a16="http://schemas.microsoft.com/office/drawing/2014/main" id="{2BD94210-5913-4C92-9EB4-A766B29C72FE}"/>
                </a:ext>
              </a:extLst>
            </p:cNvPr>
            <p:cNvSpPr/>
            <p:nvPr/>
          </p:nvSpPr>
          <p:spPr>
            <a:xfrm>
              <a:off x="3869310" y="2594259"/>
              <a:ext cx="2566167" cy="3124191"/>
            </a:xfrm>
            <a:prstGeom prst="rect">
              <a:avLst/>
            </a:prstGeom>
            <a:noFill/>
            <a:ln w="12700" cap="flat" cmpd="sng" algn="ctr">
              <a:noFill/>
              <a:prstDash val="solid"/>
              <a:miter lim="800000"/>
            </a:ln>
            <a:effectLst/>
          </p:spPr>
          <p:txBody>
            <a:bodyPr lIns="36000" tIns="36000" rIns="36000" bIns="36000" rtlCol="0" anchor="t"/>
            <a:lstStyle/>
            <a:p>
              <a:pPr marL="285757" marR="0" lvl="0" indent="-285757" algn="just" defTabSz="914400" eaLnBrk="1" fontAlgn="auto" latinLnBrk="0" hangingPunct="1">
                <a:lnSpc>
                  <a:spcPct val="100000"/>
                </a:lnSpc>
                <a:spcBef>
                  <a:spcPts val="600"/>
                </a:spcBef>
                <a:spcAft>
                  <a:spcPts val="1200"/>
                </a:spcAft>
                <a:buClrTx/>
                <a:buSzTx/>
                <a:buFont typeface="Wingdings" panose="05000000000000000000" pitchFamily="2" charset="2"/>
                <a:buChar char="§"/>
                <a:tabLst/>
                <a:defRPr/>
              </a:pPr>
              <a:endParaRPr kumimoji="0" lang="it-IT" sz="1400" b="0" i="0" u="none" strike="noStrike" kern="0" cap="none" spc="0" normalizeH="0" baseline="0" noProof="0">
                <a:ln>
                  <a:noFill/>
                </a:ln>
                <a:solidFill>
                  <a:prstClr val="black"/>
                </a:solidFill>
                <a:effectLst/>
                <a:uLnTx/>
                <a:uFillTx/>
                <a:latin typeface="Trebuchet MS" panose="020B0603020202020204" pitchFamily="34" charset="0"/>
                <a:cs typeface="Arial" panose="020B0604020202020204" pitchFamily="34" charset="0"/>
              </a:endParaRPr>
            </a:p>
          </p:txBody>
        </p:sp>
      </p:grpSp>
      <p:sp>
        <p:nvSpPr>
          <p:cNvPr id="2" name="Rectangle 2">
            <a:extLst>
              <a:ext uri="{FF2B5EF4-FFF2-40B4-BE49-F238E27FC236}">
                <a16:creationId xmlns:a16="http://schemas.microsoft.com/office/drawing/2014/main" id="{0AF4F6F8-580A-4E5A-B647-3607B07AC8DD}"/>
              </a:ext>
            </a:extLst>
          </p:cNvPr>
          <p:cNvSpPr>
            <a:spLocks noChangeArrowheads="1"/>
          </p:cNvSpPr>
          <p:nvPr/>
        </p:nvSpPr>
        <p:spPr bwMode="auto">
          <a:xfrm>
            <a:off x="532053" y="1543676"/>
            <a:ext cx="1089909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just" defTabSz="914400" eaLnBrk="0" fontAlgn="base" hangingPunct="0">
              <a:spcBef>
                <a:spcPct val="0"/>
              </a:spcBef>
              <a:spcAft>
                <a:spcPct val="0"/>
              </a:spcAft>
            </a:pPr>
            <a:r>
              <a:rPr kumimoji="0" lang="it-IT" altLang="it-IT" sz="1000" b="0" i="0" u="none" strike="noStrike" cap="none" normalizeH="0" baseline="0">
                <a:ln>
                  <a:noFill/>
                </a:ln>
                <a:solidFill>
                  <a:schemeClr val="tx1"/>
                </a:solidFill>
                <a:effectLst/>
                <a:latin typeface="Trebuchet MS" panose="020B0603020202020204" pitchFamily="34" charset="0"/>
                <a:ea typeface="Times New Roman" panose="02020603050405020304" pitchFamily="18" charset="0"/>
                <a:cs typeface="Arial" panose="020B0604020202020204" pitchFamily="34" charset="0"/>
              </a:rPr>
              <a:t>Il sistema dopo che l’utente ha cliccato sul pulsante                     dal “CRUSCOTTO” del portale SIUF, mostra la pagina HOME con l’elenco delle funzionalità disponibili in Gestione Corsi. </a:t>
            </a:r>
            <a:endParaRPr kumimoji="0" lang="it-IT" altLang="it-IT" sz="1800" b="0" i="0" u="none" strike="noStrike" cap="none" normalizeH="0" baseline="0">
              <a:ln>
                <a:noFill/>
              </a:ln>
              <a:solidFill>
                <a:schemeClr val="tx1"/>
              </a:solidFill>
              <a:effectLst/>
              <a:latin typeface="Trebuchet MS" panose="020B0603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altLang="it-IT" sz="1000" b="0" i="0" u="none" strike="noStrike" cap="none" normalizeH="0" baseline="0">
                <a:ln>
                  <a:noFill/>
                </a:ln>
                <a:solidFill>
                  <a:schemeClr val="tx1"/>
                </a:solidFill>
                <a:effectLst/>
                <a:latin typeface="Trebuchet MS" panose="020B0603020202020204" pitchFamily="34" charset="0"/>
                <a:ea typeface="Times New Roman" panose="02020603050405020304" pitchFamily="18" charset="0"/>
                <a:cs typeface="Arial" panose="020B0604020202020204" pitchFamily="34" charset="0"/>
              </a:rPr>
              <a:t> </a:t>
            </a:r>
            <a:endParaRPr kumimoji="0" lang="it-IT" altLang="it-IT" sz="1800" b="0" i="0" u="none" strike="noStrike" cap="none" normalizeH="0" baseline="0">
              <a:ln>
                <a:noFill/>
              </a:ln>
              <a:solidFill>
                <a:schemeClr val="tx1"/>
              </a:solidFill>
              <a:effectLst/>
              <a:latin typeface="Trebuchet MS" panose="020B0603020202020204" pitchFamily="34" charset="0"/>
            </a:endParaRPr>
          </a:p>
        </p:txBody>
      </p:sp>
      <p:pic>
        <p:nvPicPr>
          <p:cNvPr id="2049" name="Immagine 1">
            <a:extLst>
              <a:ext uri="{FF2B5EF4-FFF2-40B4-BE49-F238E27FC236}">
                <a16:creationId xmlns:a16="http://schemas.microsoft.com/office/drawing/2014/main" id="{D156C8DD-83BD-4F79-BFCA-2CB2C1EC884D}"/>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l="3978" t="6999"/>
          <a:stretch>
            <a:fillRect/>
          </a:stretch>
        </p:blipFill>
        <p:spPr bwMode="auto">
          <a:xfrm>
            <a:off x="3716791" y="1498706"/>
            <a:ext cx="600075" cy="314325"/>
          </a:xfrm>
          <a:prstGeom prst="rect">
            <a:avLst/>
          </a:prstGeom>
          <a:noFill/>
          <a:extLst>
            <a:ext uri="{909E8E84-426E-40DD-AFC4-6F175D3DCCD1}">
              <a14:hiddenFill xmlns:a14="http://schemas.microsoft.com/office/drawing/2010/main">
                <a:solidFill>
                  <a:srgbClr val="FFFFFF"/>
                </a:solidFill>
              </a14:hiddenFill>
            </a:ext>
          </a:extLst>
        </p:spPr>
      </p:pic>
      <p:pic>
        <p:nvPicPr>
          <p:cNvPr id="24" name="Immagine 23">
            <a:extLst>
              <a:ext uri="{FF2B5EF4-FFF2-40B4-BE49-F238E27FC236}">
                <a16:creationId xmlns:a16="http://schemas.microsoft.com/office/drawing/2014/main" id="{4BF1FCB7-1369-494A-BE63-B74CBC142D6B}"/>
              </a:ext>
            </a:extLst>
          </p:cNvPr>
          <p:cNvPicPr/>
          <p:nvPr/>
        </p:nvPicPr>
        <p:blipFill>
          <a:blip r:embed="rId4" cstate="print"/>
          <a:srcRect t="13297" r="948" b="4709"/>
          <a:stretch>
            <a:fillRect/>
          </a:stretch>
        </p:blipFill>
        <p:spPr bwMode="auto">
          <a:xfrm>
            <a:off x="2046888" y="2037614"/>
            <a:ext cx="7869421" cy="3790030"/>
          </a:xfrm>
          <a:prstGeom prst="rect">
            <a:avLst/>
          </a:prstGeom>
          <a:noFill/>
          <a:ln w="9525">
            <a:noFill/>
            <a:miter lim="800000"/>
            <a:headEnd/>
            <a:tailEnd/>
          </a:ln>
        </p:spPr>
      </p:pic>
      <p:sp>
        <p:nvSpPr>
          <p:cNvPr id="5" name="Freccia a destra 4">
            <a:extLst>
              <a:ext uri="{FF2B5EF4-FFF2-40B4-BE49-F238E27FC236}">
                <a16:creationId xmlns:a16="http://schemas.microsoft.com/office/drawing/2014/main" id="{B0568BC3-3EAB-452F-A33A-19990FD981C5}"/>
              </a:ext>
            </a:extLst>
          </p:cNvPr>
          <p:cNvSpPr/>
          <p:nvPr/>
        </p:nvSpPr>
        <p:spPr>
          <a:xfrm>
            <a:off x="1949116" y="5113421"/>
            <a:ext cx="682559" cy="405753"/>
          </a:xfrm>
          <a:prstGeom prst="rightArrow">
            <a:avLst/>
          </a:prstGeom>
          <a:solidFill>
            <a:srgbClr val="EBF1DE"/>
          </a:solidFill>
          <a:ln>
            <a:solidFill>
              <a:srgbClr val="0CB458"/>
            </a:solidFill>
          </a:ln>
        </p:spPr>
        <p:style>
          <a:lnRef idx="2">
            <a:schemeClr val="accent3"/>
          </a:lnRef>
          <a:fillRef idx="1">
            <a:schemeClr val="lt1"/>
          </a:fillRef>
          <a:effectRef idx="0">
            <a:schemeClr val="accent3"/>
          </a:effectRef>
          <a:fontRef idx="minor">
            <a:schemeClr val="dk1"/>
          </a:fontRef>
        </p:style>
        <p:txBody>
          <a:bodyPr rot="0" spcFirstLastPara="1" vertOverflow="overflow" horzOverflow="overflow" vert="horz" wrap="square" lIns="91439" tIns="91439" rIns="91439" bIns="91439" numCol="1" spcCol="38100" rtlCol="0" anchor="ctr">
            <a:spAutoFit/>
          </a:bodyPr>
          <a:lstStyle/>
          <a:p>
            <a:pPr marL="0" marR="0" indent="0" algn="l" defTabSz="1828800" rtl="0" fontAlgn="auto" latinLnBrk="0" hangingPunct="0">
              <a:lnSpc>
                <a:spcPct val="100000"/>
              </a:lnSpc>
              <a:spcBef>
                <a:spcPts val="0"/>
              </a:spcBef>
              <a:spcAft>
                <a:spcPts val="0"/>
              </a:spcAft>
              <a:buClrTx/>
              <a:buSzTx/>
              <a:buFontTx/>
              <a:buNone/>
              <a:tabLst/>
            </a:pPr>
            <a:endParaRPr kumimoji="0" lang="it-IT" sz="3600" b="0" i="0" u="none" strike="noStrike" cap="none" spc="0" normalizeH="0" baseline="0">
              <a:ln>
                <a:noFill/>
              </a:ln>
              <a:solidFill>
                <a:srgbClr val="000000"/>
              </a:solidFill>
              <a:effectLst/>
              <a:uFillTx/>
              <a:latin typeface="+mn-lt"/>
              <a:ea typeface="+mn-ea"/>
              <a:cs typeface="+mn-cs"/>
              <a:sym typeface="Calibri"/>
            </a:endParaRPr>
          </a:p>
        </p:txBody>
      </p:sp>
      <p:sp>
        <p:nvSpPr>
          <p:cNvPr id="16" name="TextBox 15">
            <a:extLst>
              <a:ext uri="{FF2B5EF4-FFF2-40B4-BE49-F238E27FC236}">
                <a16:creationId xmlns:a16="http://schemas.microsoft.com/office/drawing/2014/main" id="{74698B57-0E90-45D8-B97D-0B23CFBAF5A9}"/>
              </a:ext>
            </a:extLst>
          </p:cNvPr>
          <p:cNvSpPr txBox="1"/>
          <p:nvPr/>
        </p:nvSpPr>
        <p:spPr>
          <a:xfrm>
            <a:off x="354221" y="216000"/>
            <a:ext cx="11483558"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defTabSz="1828800" hangingPunct="0"/>
            <a:r>
              <a:rPr lang="en-US" sz="2800" b="1">
                <a:solidFill>
                  <a:srgbClr val="297A38"/>
                </a:solidFill>
                <a:latin typeface="Trebuchet MS" panose="020B0603020202020204" pitchFamily="34" charset="0"/>
                <a:sym typeface="Calibri"/>
              </a:rPr>
              <a:t>SIUF – Il bando </a:t>
            </a:r>
            <a:r>
              <a:rPr lang="en-US" sz="2800" b="1" err="1">
                <a:solidFill>
                  <a:srgbClr val="297A38"/>
                </a:solidFill>
                <a:latin typeface="Trebuchet MS" panose="020B0603020202020204" pitchFamily="34" charset="0"/>
                <a:sym typeface="Calibri"/>
              </a:rPr>
              <a:t>antidispersione</a:t>
            </a:r>
            <a:endParaRPr lang="en-US" sz="2800" b="1">
              <a:solidFill>
                <a:srgbClr val="297A38"/>
              </a:solidFill>
              <a:latin typeface="Trebuchet MS" panose="020B0603020202020204" pitchFamily="34" charset="0"/>
              <a:sym typeface="Calibri"/>
            </a:endParaRPr>
          </a:p>
        </p:txBody>
      </p:sp>
    </p:spTree>
    <p:extLst>
      <p:ext uri="{BB962C8B-B14F-4D97-AF65-F5344CB8AC3E}">
        <p14:creationId xmlns:p14="http://schemas.microsoft.com/office/powerpoint/2010/main" val="1569417854"/>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2D8E0C8-5311-4D05-811D-9293E834B0F7}"/>
              </a:ext>
            </a:extLst>
          </p:cNvPr>
          <p:cNvSpPr>
            <a:spLocks noChangeArrowheads="1"/>
          </p:cNvSpPr>
          <p:nvPr/>
        </p:nvSpPr>
        <p:spPr bwMode="auto">
          <a:xfrm>
            <a:off x="0" y="-47282"/>
            <a:ext cx="92398"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5720" tIns="22860" rIns="45720" bIns="22860" numCol="1" anchor="ctr" anchorCtr="0" compatLnSpc="1">
            <a:prstTxWarp prst="textNoShape">
              <a:avLst/>
            </a:prstTxWarp>
            <a:spAutoFit/>
          </a:bodyPr>
          <a:lstStyle/>
          <a:p>
            <a:pPr defTabSz="914400" hangingPunct="0"/>
            <a:endParaRPr lang="it-IT" kern="0">
              <a:solidFill>
                <a:srgbClr val="000000"/>
              </a:solidFill>
              <a:latin typeface="Calibri"/>
              <a:cs typeface="Calibri"/>
              <a:sym typeface="Calibri"/>
            </a:endParaRPr>
          </a:p>
        </p:txBody>
      </p:sp>
      <p:pic>
        <p:nvPicPr>
          <p:cNvPr id="111" name="Picture 1" descr="Logo_Ariaspa">
            <a:extLst>
              <a:ext uri="{FF2B5EF4-FFF2-40B4-BE49-F238E27FC236}">
                <a16:creationId xmlns:a16="http://schemas.microsoft.com/office/drawing/2014/main" id="{813C662F-192A-489E-8AD8-8F0CC7C36F3D}"/>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54221" y="5921473"/>
            <a:ext cx="1380936" cy="544089"/>
          </a:xfrm>
          <a:prstGeom prst="rect">
            <a:avLst/>
          </a:prstGeom>
          <a:noFill/>
          <a:extLst>
            <a:ext uri="{909E8E84-426E-40DD-AFC4-6F175D3DCCD1}">
              <a14:hiddenFill xmlns:a14="http://schemas.microsoft.com/office/drawing/2010/main">
                <a:solidFill>
                  <a:srgbClr val="FFFFFF"/>
                </a:solidFill>
              </a14:hiddenFill>
            </a:ext>
          </a:extLst>
        </p:spPr>
      </p:pic>
      <p:sp>
        <p:nvSpPr>
          <p:cNvPr id="36" name="AutoShape 8" descr="Risultato immagini per logo lombardia">
            <a:extLst>
              <a:ext uri="{FF2B5EF4-FFF2-40B4-BE49-F238E27FC236}">
                <a16:creationId xmlns:a16="http://schemas.microsoft.com/office/drawing/2014/main" id="{CA7DA83F-DBA9-4928-9794-E76C49F2CE82}"/>
              </a:ext>
            </a:extLst>
          </p:cNvPr>
          <p:cNvSpPr>
            <a:spLocks noChangeAspect="1" noChangeArrowheads="1"/>
          </p:cNvSpPr>
          <p:nvPr/>
        </p:nvSpPr>
        <p:spPr bwMode="auto">
          <a:xfrm>
            <a:off x="6268399" y="3511464"/>
            <a:ext cx="304800" cy="30697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grpSp>
        <p:nvGrpSpPr>
          <p:cNvPr id="29" name="Group 79">
            <a:extLst>
              <a:ext uri="{FF2B5EF4-FFF2-40B4-BE49-F238E27FC236}">
                <a16:creationId xmlns:a16="http://schemas.microsoft.com/office/drawing/2014/main" id="{6A3AFF03-A14E-4566-A083-237E522A6ECB}"/>
              </a:ext>
            </a:extLst>
          </p:cNvPr>
          <p:cNvGrpSpPr/>
          <p:nvPr/>
        </p:nvGrpSpPr>
        <p:grpSpPr>
          <a:xfrm>
            <a:off x="354220" y="1000902"/>
            <a:ext cx="5565317" cy="3462115"/>
            <a:chOff x="3651961" y="2256335"/>
            <a:chExt cx="6801956" cy="3462115"/>
          </a:xfrm>
        </p:grpSpPr>
        <p:grpSp>
          <p:nvGrpSpPr>
            <p:cNvPr id="32" name="Group 80">
              <a:extLst>
                <a:ext uri="{FF2B5EF4-FFF2-40B4-BE49-F238E27FC236}">
                  <a16:creationId xmlns:a16="http://schemas.microsoft.com/office/drawing/2014/main" id="{DEA8BD3A-4BF2-438D-9315-6426DA54966C}"/>
                </a:ext>
              </a:extLst>
            </p:cNvPr>
            <p:cNvGrpSpPr/>
            <p:nvPr/>
          </p:nvGrpSpPr>
          <p:grpSpPr>
            <a:xfrm>
              <a:off x="3651961" y="2256335"/>
              <a:ext cx="6801956" cy="386054"/>
              <a:chOff x="6590041" y="2034539"/>
              <a:chExt cx="6801956" cy="386054"/>
            </a:xfrm>
          </p:grpSpPr>
          <p:sp>
            <p:nvSpPr>
              <p:cNvPr id="39" name="Line 60">
                <a:extLst>
                  <a:ext uri="{FF2B5EF4-FFF2-40B4-BE49-F238E27FC236}">
                    <a16:creationId xmlns:a16="http://schemas.microsoft.com/office/drawing/2014/main" id="{452C3C1C-30CF-4C2A-89E6-ABC5BC78320E}"/>
                  </a:ext>
                </a:extLst>
              </p:cNvPr>
              <p:cNvSpPr>
                <a:spLocks noChangeShapeType="1"/>
              </p:cNvSpPr>
              <p:nvPr/>
            </p:nvSpPr>
            <p:spPr bwMode="auto">
              <a:xfrm>
                <a:off x="6807391" y="2385284"/>
                <a:ext cx="2566166" cy="0"/>
              </a:xfrm>
              <a:prstGeom prst="line">
                <a:avLst/>
              </a:prstGeom>
              <a:noFill/>
              <a:ln w="12700">
                <a:solidFill>
                  <a:srgbClr val="2D7B3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pPr marL="0" marR="0" lvl="0" indent="0" algn="ctr" defTabSz="914423" eaLnBrk="1" fontAlgn="base" latinLnBrk="0" hangingPunct="1">
                  <a:lnSpc>
                    <a:spcPct val="100000"/>
                  </a:lnSpc>
                  <a:spcBef>
                    <a:spcPct val="0"/>
                  </a:spcBef>
                  <a:spcAft>
                    <a:spcPct val="0"/>
                  </a:spcAft>
                  <a:buClrTx/>
                  <a:buSzTx/>
                  <a:buFontTx/>
                  <a:buNone/>
                  <a:tabLst/>
                  <a:defRPr/>
                </a:pPr>
                <a:endParaRPr kumimoji="0" lang="it-IT" sz="1800" b="1" i="0" u="none" strike="noStrike" kern="0" cap="none" spc="0" normalizeH="0" baseline="0" noProof="0">
                  <a:ln>
                    <a:noFill/>
                  </a:ln>
                  <a:solidFill>
                    <a:prstClr val="black"/>
                  </a:solidFill>
                  <a:effectLst/>
                  <a:uLnTx/>
                  <a:uFillTx/>
                  <a:latin typeface="Trebuchet MS" panose="020B0603020202020204" pitchFamily="34" charset="0"/>
                </a:endParaRPr>
              </a:p>
            </p:txBody>
          </p:sp>
          <p:sp>
            <p:nvSpPr>
              <p:cNvPr id="40" name="Text Box 20">
                <a:extLst>
                  <a:ext uri="{FF2B5EF4-FFF2-40B4-BE49-F238E27FC236}">
                    <a16:creationId xmlns:a16="http://schemas.microsoft.com/office/drawing/2014/main" id="{927B3DD9-CEAC-4977-B696-B5E09F8BC892}"/>
                  </a:ext>
                </a:extLst>
              </p:cNvPr>
              <p:cNvSpPr txBox="1">
                <a:spLocks noChangeArrowheads="1"/>
              </p:cNvSpPr>
              <p:nvPr/>
            </p:nvSpPr>
            <p:spPr bwMode="auto">
              <a:xfrm>
                <a:off x="6590041" y="2034539"/>
                <a:ext cx="6801956" cy="386054"/>
              </a:xfrm>
              <a:prstGeom prst="rect">
                <a:avLst/>
              </a:prstGeom>
              <a:noFill/>
              <a:ln>
                <a:noFill/>
              </a:ln>
              <a:effectLst/>
              <a:extLst>
                <a:ext uri="{91240B29-F687-4F45-9708-019B960494DF}">
                  <a14:hiddenLine xmlns:a14="http://schemas.microsoft.com/office/drawing/2010/main" w="12700"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36000" tIns="36000" rIns="36000" bIns="72000" anchor="b" anchorCtr="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it-IT" sz="1800" b="1" i="0" u="none" strike="noStrike" kern="0" cap="none" spc="0" normalizeH="0" baseline="0" noProof="0">
                    <a:ln>
                      <a:noFill/>
                    </a:ln>
                    <a:solidFill>
                      <a:prstClr val="black"/>
                    </a:solidFill>
                    <a:effectLst/>
                    <a:uLnTx/>
                    <a:uFillTx/>
                    <a:latin typeface="Trebuchet MS" panose="020B0603020202020204" pitchFamily="34" charset="0"/>
                  </a:rPr>
                  <a:t>Il registro elettronico – Il nuovo concetto di lezione</a:t>
                </a:r>
              </a:p>
            </p:txBody>
          </p:sp>
        </p:grpSp>
        <p:sp>
          <p:nvSpPr>
            <p:cNvPr id="38" name="Rectangle 81">
              <a:extLst>
                <a:ext uri="{FF2B5EF4-FFF2-40B4-BE49-F238E27FC236}">
                  <a16:creationId xmlns:a16="http://schemas.microsoft.com/office/drawing/2014/main" id="{2BD94210-5913-4C92-9EB4-A766B29C72FE}"/>
                </a:ext>
              </a:extLst>
            </p:cNvPr>
            <p:cNvSpPr/>
            <p:nvPr/>
          </p:nvSpPr>
          <p:spPr>
            <a:xfrm>
              <a:off x="3869310" y="2594259"/>
              <a:ext cx="2566167" cy="3124191"/>
            </a:xfrm>
            <a:prstGeom prst="rect">
              <a:avLst/>
            </a:prstGeom>
            <a:noFill/>
            <a:ln w="12700" cap="flat" cmpd="sng" algn="ctr">
              <a:noFill/>
              <a:prstDash val="solid"/>
              <a:miter lim="800000"/>
            </a:ln>
            <a:effectLst/>
          </p:spPr>
          <p:txBody>
            <a:bodyPr lIns="36000" tIns="36000" rIns="36000" bIns="36000" rtlCol="0" anchor="t"/>
            <a:lstStyle/>
            <a:p>
              <a:pPr marL="285757" marR="0" lvl="0" indent="-285757" algn="just" defTabSz="914400" eaLnBrk="1" fontAlgn="auto" latinLnBrk="0" hangingPunct="1">
                <a:lnSpc>
                  <a:spcPct val="100000"/>
                </a:lnSpc>
                <a:spcBef>
                  <a:spcPts val="600"/>
                </a:spcBef>
                <a:spcAft>
                  <a:spcPts val="1200"/>
                </a:spcAft>
                <a:buClrTx/>
                <a:buSzTx/>
                <a:buFont typeface="Wingdings" panose="05000000000000000000" pitchFamily="2" charset="2"/>
                <a:buChar char="§"/>
                <a:tabLst/>
                <a:defRPr/>
              </a:pPr>
              <a:endParaRPr kumimoji="0" lang="it-IT" sz="1400" b="0" i="0" u="none" strike="noStrike" kern="0" cap="none" spc="0" normalizeH="0" baseline="0" noProof="0">
                <a:ln>
                  <a:noFill/>
                </a:ln>
                <a:solidFill>
                  <a:prstClr val="black"/>
                </a:solidFill>
                <a:effectLst/>
                <a:uLnTx/>
                <a:uFillTx/>
                <a:latin typeface="Trebuchet MS" panose="020B0603020202020204" pitchFamily="34" charset="0"/>
                <a:cs typeface="Arial" panose="020B0604020202020204" pitchFamily="34" charset="0"/>
              </a:endParaRPr>
            </a:p>
          </p:txBody>
        </p:sp>
      </p:grpSp>
      <p:sp>
        <p:nvSpPr>
          <p:cNvPr id="2" name="Rectangle 2">
            <a:extLst>
              <a:ext uri="{FF2B5EF4-FFF2-40B4-BE49-F238E27FC236}">
                <a16:creationId xmlns:a16="http://schemas.microsoft.com/office/drawing/2014/main" id="{0AF4F6F8-580A-4E5A-B647-3607B07AC8DD}"/>
              </a:ext>
            </a:extLst>
          </p:cNvPr>
          <p:cNvSpPr>
            <a:spLocks noChangeArrowheads="1"/>
          </p:cNvSpPr>
          <p:nvPr/>
        </p:nvSpPr>
        <p:spPr bwMode="auto">
          <a:xfrm>
            <a:off x="354220" y="1349900"/>
            <a:ext cx="10899092" cy="861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just" defTabSz="914400" eaLnBrk="0" fontAlgn="base" hangingPunct="0">
              <a:spcBef>
                <a:spcPct val="0"/>
              </a:spcBef>
              <a:spcAft>
                <a:spcPct val="0"/>
              </a:spcAft>
            </a:pPr>
            <a:r>
              <a:rPr kumimoji="0" lang="it-IT" altLang="it-IT" sz="1000" b="0" i="0" u="none" strike="noStrike" cap="none" normalizeH="0" baseline="0">
                <a:ln>
                  <a:noFill/>
                </a:ln>
                <a:solidFill>
                  <a:schemeClr val="tx1"/>
                </a:solidFill>
                <a:effectLst/>
                <a:latin typeface="Trebuchet MS" panose="020B0603020202020204" pitchFamily="34" charset="0"/>
                <a:ea typeface="Times New Roman" panose="02020603050405020304" pitchFamily="18" charset="0"/>
                <a:cs typeface="Arial" panose="020B0604020202020204" pitchFamily="34" charset="0"/>
              </a:rPr>
              <a:t>Per creare la presenza bisogna prima creare l’evento/lezione cliccando sull’icona a forma di ingranaggio, il sistema mostrerà una finestra dove sarà possibile creare uno più eventi formativi per l’intera sezione (con la possibilità di assegnare tutti o una parte degli studenti)</a:t>
            </a:r>
          </a:p>
          <a:p>
            <a:pPr algn="just" defTabSz="914400" eaLnBrk="0" fontAlgn="base" hangingPunct="0">
              <a:spcBef>
                <a:spcPct val="0"/>
              </a:spcBef>
              <a:spcAft>
                <a:spcPct val="0"/>
              </a:spcAft>
            </a:pPr>
            <a:endParaRPr kumimoji="0" lang="it-IT" altLang="it-IT" sz="1000" b="0" i="0" u="none" strike="noStrike" cap="none" normalizeH="0" baseline="0">
              <a:ln>
                <a:noFill/>
              </a:ln>
              <a:solidFill>
                <a:schemeClr val="tx1"/>
              </a:solidFill>
              <a:effectLst/>
              <a:latin typeface="Trebuchet MS" panose="020B0603020202020204" pitchFamily="34" charset="0"/>
              <a:ea typeface="Times New Roman" panose="02020603050405020304" pitchFamily="18" charset="0"/>
              <a:cs typeface="Arial" panose="020B0604020202020204" pitchFamily="34" charset="0"/>
            </a:endParaRPr>
          </a:p>
          <a:p>
            <a:pPr algn="just" defTabSz="914400" eaLnBrk="0" fontAlgn="base" hangingPunct="0">
              <a:spcBef>
                <a:spcPct val="0"/>
              </a:spcBef>
              <a:spcAft>
                <a:spcPct val="0"/>
              </a:spcAft>
            </a:pPr>
            <a:r>
              <a:rPr kumimoji="0" lang="it-IT" altLang="it-IT" sz="1000" b="0" i="0" u="none" strike="noStrike" cap="none" normalizeH="0" baseline="0">
                <a:ln>
                  <a:noFill/>
                </a:ln>
                <a:solidFill>
                  <a:schemeClr val="tx1"/>
                </a:solidFill>
                <a:effectLst/>
                <a:latin typeface="Trebuchet MS" panose="020B0603020202020204" pitchFamily="34" charset="0"/>
                <a:ea typeface="Times New Roman" panose="02020603050405020304" pitchFamily="18" charset="0"/>
                <a:cs typeface="Arial" panose="020B0604020202020204" pitchFamily="34" charset="0"/>
              </a:rPr>
              <a:t>Questa funzionalità viene incontro all'esigenza del docente/segreteria di poter velocizzare l'inserimento della presenza corrispondente allo stesso evento formativo. </a:t>
            </a:r>
          </a:p>
          <a:p>
            <a:pPr algn="just" defTabSz="914400" eaLnBrk="0" fontAlgn="base" hangingPunct="0">
              <a:spcBef>
                <a:spcPct val="0"/>
              </a:spcBef>
              <a:spcAft>
                <a:spcPct val="0"/>
              </a:spcAft>
            </a:pPr>
            <a:r>
              <a:rPr kumimoji="0" lang="it-IT" altLang="it-IT" sz="1000" b="0" i="0" u="none" strike="noStrike" cap="none" normalizeH="0" baseline="0">
                <a:ln>
                  <a:noFill/>
                </a:ln>
                <a:solidFill>
                  <a:schemeClr val="tx1"/>
                </a:solidFill>
                <a:effectLst/>
                <a:latin typeface="Trebuchet MS" panose="020B0603020202020204" pitchFamily="34" charset="0"/>
                <a:ea typeface="Times New Roman" panose="02020603050405020304" pitchFamily="18" charset="0"/>
                <a:cs typeface="Arial" panose="020B0604020202020204" pitchFamily="34" charset="0"/>
              </a:rPr>
              <a:t>Dopo aver cliccato sull’icona   “Configura lezioni giorno” andremo a creare l’evento formativo per l’intera sezione cliccando sul pulsante “Aggiungi Lezione”. </a:t>
            </a:r>
            <a:endParaRPr kumimoji="0" lang="it-IT" altLang="it-IT" sz="1800" b="0" i="0" u="none" strike="noStrike" cap="none" normalizeH="0" baseline="0">
              <a:ln>
                <a:noFill/>
              </a:ln>
              <a:solidFill>
                <a:schemeClr val="tx1"/>
              </a:solidFill>
              <a:effectLst/>
              <a:latin typeface="Trebuchet MS" panose="020B0603020202020204" pitchFamily="34" charset="0"/>
            </a:endParaRPr>
          </a:p>
        </p:txBody>
      </p:sp>
      <p:pic>
        <p:nvPicPr>
          <p:cNvPr id="16" name="Immagine 15">
            <a:extLst>
              <a:ext uri="{FF2B5EF4-FFF2-40B4-BE49-F238E27FC236}">
                <a16:creationId xmlns:a16="http://schemas.microsoft.com/office/drawing/2014/main" id="{CA420788-75EB-4518-A258-231BA003D51C}"/>
              </a:ext>
            </a:extLst>
          </p:cNvPr>
          <p:cNvPicPr/>
          <p:nvPr/>
        </p:nvPicPr>
        <p:blipFill rotWithShape="1">
          <a:blip r:embed="rId3"/>
          <a:srcRect t="12175" r="2049" b="34583"/>
          <a:stretch/>
        </p:blipFill>
        <p:spPr bwMode="auto">
          <a:xfrm>
            <a:off x="2142925" y="2211674"/>
            <a:ext cx="7285833" cy="2240269"/>
          </a:xfrm>
          <a:prstGeom prst="rect">
            <a:avLst/>
          </a:prstGeom>
          <a:ln>
            <a:noFill/>
          </a:ln>
          <a:extLst>
            <a:ext uri="{53640926-AAD7-44D8-BBD7-CCE9431645EC}">
              <a14:shadowObscured xmlns:a14="http://schemas.microsoft.com/office/drawing/2010/main"/>
            </a:ext>
          </a:extLst>
        </p:spPr>
      </p:pic>
      <p:pic>
        <p:nvPicPr>
          <p:cNvPr id="22" name="Immagine 21">
            <a:extLst>
              <a:ext uri="{FF2B5EF4-FFF2-40B4-BE49-F238E27FC236}">
                <a16:creationId xmlns:a16="http://schemas.microsoft.com/office/drawing/2014/main" id="{0E74F8B8-1792-42E8-BF59-C47F5D8A629D}"/>
              </a:ext>
            </a:extLst>
          </p:cNvPr>
          <p:cNvPicPr/>
          <p:nvPr/>
        </p:nvPicPr>
        <p:blipFill rotWithShape="1">
          <a:blip r:embed="rId4"/>
          <a:srcRect l="16577" t="13420" r="11911" b="54061"/>
          <a:stretch/>
        </p:blipFill>
        <p:spPr bwMode="auto">
          <a:xfrm>
            <a:off x="2395746" y="4474091"/>
            <a:ext cx="6816040" cy="1946017"/>
          </a:xfrm>
          <a:prstGeom prst="rect">
            <a:avLst/>
          </a:prstGeom>
          <a:ln>
            <a:noFill/>
          </a:ln>
          <a:extLst>
            <a:ext uri="{53640926-AAD7-44D8-BBD7-CCE9431645EC}">
              <a14:shadowObscured xmlns:a14="http://schemas.microsoft.com/office/drawing/2010/main"/>
            </a:ext>
          </a:extLst>
        </p:spPr>
      </p:pic>
      <p:sp>
        <p:nvSpPr>
          <p:cNvPr id="15" name="TextBox 14">
            <a:extLst>
              <a:ext uri="{FF2B5EF4-FFF2-40B4-BE49-F238E27FC236}">
                <a16:creationId xmlns:a16="http://schemas.microsoft.com/office/drawing/2014/main" id="{D4EA0316-EF93-428A-A594-36F1281C5B01}"/>
              </a:ext>
            </a:extLst>
          </p:cNvPr>
          <p:cNvSpPr txBox="1"/>
          <p:nvPr/>
        </p:nvSpPr>
        <p:spPr>
          <a:xfrm>
            <a:off x="354221" y="216000"/>
            <a:ext cx="11483558"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defTabSz="1828800" hangingPunct="0"/>
            <a:r>
              <a:rPr lang="en-US" sz="2800" b="1">
                <a:solidFill>
                  <a:srgbClr val="297A38"/>
                </a:solidFill>
                <a:latin typeface="Trebuchet MS" panose="020B0603020202020204" pitchFamily="34" charset="0"/>
                <a:sym typeface="Calibri"/>
              </a:rPr>
              <a:t>SIUF – Il bando </a:t>
            </a:r>
            <a:r>
              <a:rPr lang="en-US" sz="2800" b="1" err="1">
                <a:solidFill>
                  <a:srgbClr val="297A38"/>
                </a:solidFill>
                <a:latin typeface="Trebuchet MS" panose="020B0603020202020204" pitchFamily="34" charset="0"/>
                <a:sym typeface="Calibri"/>
              </a:rPr>
              <a:t>antidispersione</a:t>
            </a:r>
            <a:endParaRPr lang="en-US" sz="2800" b="1">
              <a:solidFill>
                <a:srgbClr val="297A38"/>
              </a:solidFill>
              <a:latin typeface="Trebuchet MS" panose="020B0603020202020204" pitchFamily="34" charset="0"/>
              <a:sym typeface="Calibri"/>
            </a:endParaRPr>
          </a:p>
        </p:txBody>
      </p:sp>
    </p:spTree>
    <p:extLst>
      <p:ext uri="{BB962C8B-B14F-4D97-AF65-F5344CB8AC3E}">
        <p14:creationId xmlns:p14="http://schemas.microsoft.com/office/powerpoint/2010/main" val="3082383531"/>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2D8E0C8-5311-4D05-811D-9293E834B0F7}"/>
              </a:ext>
            </a:extLst>
          </p:cNvPr>
          <p:cNvSpPr>
            <a:spLocks noChangeArrowheads="1"/>
          </p:cNvSpPr>
          <p:nvPr/>
        </p:nvSpPr>
        <p:spPr bwMode="auto">
          <a:xfrm>
            <a:off x="0" y="-47282"/>
            <a:ext cx="92398"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5720" tIns="22860" rIns="45720" bIns="22860" numCol="1" anchor="ctr" anchorCtr="0" compatLnSpc="1">
            <a:prstTxWarp prst="textNoShape">
              <a:avLst/>
            </a:prstTxWarp>
            <a:spAutoFit/>
          </a:bodyPr>
          <a:lstStyle/>
          <a:p>
            <a:pPr defTabSz="914400" hangingPunct="0"/>
            <a:endParaRPr lang="it-IT" kern="0">
              <a:solidFill>
                <a:srgbClr val="000000"/>
              </a:solidFill>
              <a:latin typeface="Calibri"/>
              <a:cs typeface="Calibri"/>
              <a:sym typeface="Calibri"/>
            </a:endParaRPr>
          </a:p>
        </p:txBody>
      </p:sp>
      <p:pic>
        <p:nvPicPr>
          <p:cNvPr id="111" name="Picture 1" descr="Logo_Ariaspa">
            <a:extLst>
              <a:ext uri="{FF2B5EF4-FFF2-40B4-BE49-F238E27FC236}">
                <a16:creationId xmlns:a16="http://schemas.microsoft.com/office/drawing/2014/main" id="{813C662F-192A-489E-8AD8-8F0CC7C36F3D}"/>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54221" y="5921473"/>
            <a:ext cx="1380936" cy="544089"/>
          </a:xfrm>
          <a:prstGeom prst="rect">
            <a:avLst/>
          </a:prstGeom>
          <a:noFill/>
          <a:extLst>
            <a:ext uri="{909E8E84-426E-40DD-AFC4-6F175D3DCCD1}">
              <a14:hiddenFill xmlns:a14="http://schemas.microsoft.com/office/drawing/2010/main">
                <a:solidFill>
                  <a:srgbClr val="FFFFFF"/>
                </a:solidFill>
              </a14:hiddenFill>
            </a:ext>
          </a:extLst>
        </p:spPr>
      </p:pic>
      <p:grpSp>
        <p:nvGrpSpPr>
          <p:cNvPr id="16" name="Gruppo 15">
            <a:extLst>
              <a:ext uri="{FF2B5EF4-FFF2-40B4-BE49-F238E27FC236}">
                <a16:creationId xmlns:a16="http://schemas.microsoft.com/office/drawing/2014/main" id="{D3871A05-3BAC-4733-BFB1-B1C4A62A89ED}"/>
              </a:ext>
            </a:extLst>
          </p:cNvPr>
          <p:cNvGrpSpPr/>
          <p:nvPr/>
        </p:nvGrpSpPr>
        <p:grpSpPr>
          <a:xfrm>
            <a:off x="3433666" y="1229596"/>
            <a:ext cx="2116753" cy="946090"/>
            <a:chOff x="437322" y="1579190"/>
            <a:chExt cx="2115377" cy="946090"/>
          </a:xfrm>
        </p:grpSpPr>
        <p:sp>
          <p:nvSpPr>
            <p:cNvPr id="14" name="Rectangle 13">
              <a:extLst>
                <a:ext uri="{FF2B5EF4-FFF2-40B4-BE49-F238E27FC236}">
                  <a16:creationId xmlns:a16="http://schemas.microsoft.com/office/drawing/2014/main" id="{63B26C9B-E92B-4571-A0FC-163C2CA8246A}"/>
                </a:ext>
              </a:extLst>
            </p:cNvPr>
            <p:cNvSpPr/>
            <p:nvPr/>
          </p:nvSpPr>
          <p:spPr>
            <a:xfrm>
              <a:off x="437322" y="1814860"/>
              <a:ext cx="2115377" cy="461663"/>
            </a:xfrm>
            <a:prstGeom prst="rect">
              <a:avLst/>
            </a:prstGeom>
            <a:solidFill>
              <a:schemeClr val="accent3">
                <a:lumMod val="20000"/>
                <a:lumOff val="80000"/>
              </a:schemeClr>
            </a:solidFill>
            <a:ln w="508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r" defTabSz="1828800" rtl="0" fontAlgn="auto" latinLnBrk="0" hangingPunct="0">
                <a:lnSpc>
                  <a:spcPct val="100000"/>
                </a:lnSpc>
                <a:spcBef>
                  <a:spcPts val="0"/>
                </a:spcBef>
                <a:spcAft>
                  <a:spcPts val="0"/>
                </a:spcAft>
                <a:buClrTx/>
                <a:buSzTx/>
                <a:buFontTx/>
                <a:buNone/>
                <a:tabLst/>
              </a:pPr>
              <a:r>
                <a:rPr kumimoji="0" lang="it-IT" b="1" i="0" u="none" strike="noStrike" cap="none" spc="0" normalizeH="0" baseline="0">
                  <a:ln>
                    <a:noFill/>
                  </a:ln>
                  <a:solidFill>
                    <a:srgbClr val="2D7B39"/>
                  </a:solidFill>
                  <a:effectLst/>
                  <a:uFillTx/>
                  <a:latin typeface="Trebuchet MS" panose="020B0603020202020204" pitchFamily="34" charset="0"/>
                  <a:sym typeface="Calibri"/>
                </a:rPr>
                <a:t>Sinergia</a:t>
              </a:r>
              <a:endParaRPr kumimoji="0" lang="en-150" b="1" i="0" u="none" strike="noStrike" cap="none" spc="0" normalizeH="0" baseline="0">
                <a:ln>
                  <a:noFill/>
                </a:ln>
                <a:solidFill>
                  <a:srgbClr val="2D7B39"/>
                </a:solidFill>
                <a:effectLst/>
                <a:uFillTx/>
                <a:latin typeface="Trebuchet MS" panose="020B0603020202020204" pitchFamily="34" charset="0"/>
                <a:sym typeface="Calibri"/>
              </a:endParaRPr>
            </a:p>
          </p:txBody>
        </p:sp>
        <p:pic>
          <p:nvPicPr>
            <p:cNvPr id="32" name="Picture 6" descr="Brindisi contorno">
              <a:extLst>
                <a:ext uri="{FF2B5EF4-FFF2-40B4-BE49-F238E27FC236}">
                  <a16:creationId xmlns:a16="http://schemas.microsoft.com/office/drawing/2014/main" id="{409FBFFD-69B0-4CE2-8403-440959F9705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548802" y="1579190"/>
              <a:ext cx="946090" cy="946090"/>
            </a:xfrm>
            <a:prstGeom prst="rect">
              <a:avLst/>
            </a:prstGeom>
          </p:spPr>
        </p:pic>
      </p:grpSp>
      <p:grpSp>
        <p:nvGrpSpPr>
          <p:cNvPr id="21" name="Gruppo 20">
            <a:extLst>
              <a:ext uri="{FF2B5EF4-FFF2-40B4-BE49-F238E27FC236}">
                <a16:creationId xmlns:a16="http://schemas.microsoft.com/office/drawing/2014/main" id="{16A50274-3FF8-4A7F-AF4F-D0AD4FCCEB77}"/>
              </a:ext>
            </a:extLst>
          </p:cNvPr>
          <p:cNvGrpSpPr/>
          <p:nvPr/>
        </p:nvGrpSpPr>
        <p:grpSpPr>
          <a:xfrm>
            <a:off x="5802905" y="1317774"/>
            <a:ext cx="2779678" cy="716964"/>
            <a:chOff x="-225171" y="1687209"/>
            <a:chExt cx="2777871" cy="716964"/>
          </a:xfrm>
        </p:grpSpPr>
        <p:sp>
          <p:nvSpPr>
            <p:cNvPr id="22" name="Rectangle 13">
              <a:extLst>
                <a:ext uri="{FF2B5EF4-FFF2-40B4-BE49-F238E27FC236}">
                  <a16:creationId xmlns:a16="http://schemas.microsoft.com/office/drawing/2014/main" id="{A7D7EA5E-B632-473E-8EF7-6994AA90D1C4}"/>
                </a:ext>
              </a:extLst>
            </p:cNvPr>
            <p:cNvSpPr/>
            <p:nvPr/>
          </p:nvSpPr>
          <p:spPr>
            <a:xfrm>
              <a:off x="-225171" y="1814860"/>
              <a:ext cx="2777871" cy="461663"/>
            </a:xfrm>
            <a:prstGeom prst="rect">
              <a:avLst/>
            </a:prstGeom>
            <a:solidFill>
              <a:schemeClr val="accent3">
                <a:lumMod val="20000"/>
                <a:lumOff val="80000"/>
              </a:schemeClr>
            </a:solidFill>
            <a:ln w="508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r" defTabSz="1828800" rtl="0" fontAlgn="auto" latinLnBrk="0" hangingPunct="0">
                <a:lnSpc>
                  <a:spcPct val="100000"/>
                </a:lnSpc>
                <a:spcBef>
                  <a:spcPts val="0"/>
                </a:spcBef>
                <a:spcAft>
                  <a:spcPts val="0"/>
                </a:spcAft>
                <a:buClrTx/>
                <a:buSzTx/>
                <a:buFontTx/>
                <a:buNone/>
                <a:tabLst/>
              </a:pPr>
              <a:r>
                <a:rPr kumimoji="0" lang="it-IT" b="1" i="0" u="none" strike="noStrike" cap="none" spc="0" normalizeH="0" baseline="0">
                  <a:ln>
                    <a:noFill/>
                  </a:ln>
                  <a:solidFill>
                    <a:srgbClr val="2D7B39"/>
                  </a:solidFill>
                  <a:effectLst/>
                  <a:uFillTx/>
                  <a:latin typeface="Trebuchet MS" panose="020B0603020202020204" pitchFamily="34" charset="0"/>
                  <a:sym typeface="Calibri"/>
                </a:rPr>
                <a:t>Semplificazione</a:t>
              </a:r>
              <a:endParaRPr kumimoji="0" lang="en-150" b="1" i="0" u="none" strike="noStrike" cap="none" spc="0" normalizeH="0" baseline="0">
                <a:ln>
                  <a:noFill/>
                </a:ln>
                <a:solidFill>
                  <a:srgbClr val="2D7B39"/>
                </a:solidFill>
                <a:effectLst/>
                <a:uFillTx/>
                <a:latin typeface="Trebuchet MS" panose="020B0603020202020204" pitchFamily="34" charset="0"/>
                <a:sym typeface="Calibri"/>
              </a:endParaRPr>
            </a:p>
          </p:txBody>
        </p:sp>
        <p:pic>
          <p:nvPicPr>
            <p:cNvPr id="23" name="Picture 6" descr="Sblocca contorno">
              <a:extLst>
                <a:ext uri="{FF2B5EF4-FFF2-40B4-BE49-F238E27FC236}">
                  <a16:creationId xmlns:a16="http://schemas.microsoft.com/office/drawing/2014/main" id="{0FA493D4-D385-4F12-9FF3-65A02FA0647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112839" y="1687209"/>
              <a:ext cx="945475" cy="716964"/>
            </a:xfrm>
            <a:prstGeom prst="rect">
              <a:avLst/>
            </a:prstGeom>
          </p:spPr>
        </p:pic>
      </p:grpSp>
      <p:grpSp>
        <p:nvGrpSpPr>
          <p:cNvPr id="24" name="Group 79">
            <a:extLst>
              <a:ext uri="{FF2B5EF4-FFF2-40B4-BE49-F238E27FC236}">
                <a16:creationId xmlns:a16="http://schemas.microsoft.com/office/drawing/2014/main" id="{5C94120D-AF65-4638-9E87-1D1E96E9FFC6}"/>
              </a:ext>
            </a:extLst>
          </p:cNvPr>
          <p:cNvGrpSpPr/>
          <p:nvPr/>
        </p:nvGrpSpPr>
        <p:grpSpPr>
          <a:xfrm>
            <a:off x="204289" y="1000902"/>
            <a:ext cx="2783798" cy="3462115"/>
            <a:chOff x="3651962" y="2256335"/>
            <a:chExt cx="3402371" cy="3462115"/>
          </a:xfrm>
        </p:grpSpPr>
        <p:grpSp>
          <p:nvGrpSpPr>
            <p:cNvPr id="27" name="Group 80">
              <a:extLst>
                <a:ext uri="{FF2B5EF4-FFF2-40B4-BE49-F238E27FC236}">
                  <a16:creationId xmlns:a16="http://schemas.microsoft.com/office/drawing/2014/main" id="{6E7CA6A8-84B1-48BE-9425-0FA4A884E220}"/>
                </a:ext>
              </a:extLst>
            </p:cNvPr>
            <p:cNvGrpSpPr/>
            <p:nvPr/>
          </p:nvGrpSpPr>
          <p:grpSpPr>
            <a:xfrm>
              <a:off x="3651962" y="2256335"/>
              <a:ext cx="3402371" cy="386054"/>
              <a:chOff x="6590042" y="2034539"/>
              <a:chExt cx="3402371" cy="386054"/>
            </a:xfrm>
          </p:grpSpPr>
          <p:sp>
            <p:nvSpPr>
              <p:cNvPr id="33" name="Line 60">
                <a:extLst>
                  <a:ext uri="{FF2B5EF4-FFF2-40B4-BE49-F238E27FC236}">
                    <a16:creationId xmlns:a16="http://schemas.microsoft.com/office/drawing/2014/main" id="{24EAB632-6C7B-4470-947F-69E5362C0972}"/>
                  </a:ext>
                </a:extLst>
              </p:cNvPr>
              <p:cNvSpPr>
                <a:spLocks noChangeShapeType="1"/>
              </p:cNvSpPr>
              <p:nvPr/>
            </p:nvSpPr>
            <p:spPr bwMode="auto">
              <a:xfrm>
                <a:off x="6807391" y="2385284"/>
                <a:ext cx="2566166" cy="0"/>
              </a:xfrm>
              <a:prstGeom prst="line">
                <a:avLst/>
              </a:prstGeom>
              <a:noFill/>
              <a:ln w="12700">
                <a:solidFill>
                  <a:srgbClr val="2D7B3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pPr marL="0" marR="0" lvl="0" indent="0" algn="ctr" defTabSz="914423" eaLnBrk="1" fontAlgn="base" latinLnBrk="0" hangingPunct="1">
                  <a:lnSpc>
                    <a:spcPct val="100000"/>
                  </a:lnSpc>
                  <a:spcBef>
                    <a:spcPct val="0"/>
                  </a:spcBef>
                  <a:spcAft>
                    <a:spcPct val="0"/>
                  </a:spcAft>
                  <a:buClrTx/>
                  <a:buSzTx/>
                  <a:buFontTx/>
                  <a:buNone/>
                  <a:tabLst/>
                  <a:defRPr/>
                </a:pPr>
                <a:endParaRPr kumimoji="0" lang="it-IT" sz="1800" b="1" i="0" u="none" strike="noStrike" kern="0" cap="none" spc="0" normalizeH="0" baseline="0" noProof="0">
                  <a:ln>
                    <a:noFill/>
                  </a:ln>
                  <a:solidFill>
                    <a:prstClr val="black"/>
                  </a:solidFill>
                  <a:effectLst/>
                  <a:uLnTx/>
                  <a:uFillTx/>
                  <a:latin typeface="Trebuchet MS" panose="020B0603020202020204" pitchFamily="34" charset="0"/>
                </a:endParaRPr>
              </a:p>
            </p:txBody>
          </p:sp>
          <p:sp>
            <p:nvSpPr>
              <p:cNvPr id="34" name="Text Box 20">
                <a:extLst>
                  <a:ext uri="{FF2B5EF4-FFF2-40B4-BE49-F238E27FC236}">
                    <a16:creationId xmlns:a16="http://schemas.microsoft.com/office/drawing/2014/main" id="{06D83B83-8B1A-48E7-8818-54E37C1A2282}"/>
                  </a:ext>
                </a:extLst>
              </p:cNvPr>
              <p:cNvSpPr txBox="1">
                <a:spLocks noChangeArrowheads="1"/>
              </p:cNvSpPr>
              <p:nvPr/>
            </p:nvSpPr>
            <p:spPr bwMode="auto">
              <a:xfrm>
                <a:off x="6590042" y="2034539"/>
                <a:ext cx="3402371" cy="386054"/>
              </a:xfrm>
              <a:prstGeom prst="rect">
                <a:avLst/>
              </a:prstGeom>
              <a:noFill/>
              <a:ln>
                <a:noFill/>
              </a:ln>
              <a:effectLst/>
              <a:extLst>
                <a:ext uri="{91240B29-F687-4F45-9708-019B960494DF}">
                  <a14:hiddenLine xmlns:a14="http://schemas.microsoft.com/office/drawing/2010/main" w="12700"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36000" tIns="36000" rIns="36000" bIns="72000" anchor="b" anchorCtr="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it-IT" sz="1800" b="1" i="0" u="none" strike="noStrike" kern="0" cap="none" spc="0" normalizeH="0" baseline="0" noProof="0">
                    <a:ln>
                      <a:noFill/>
                    </a:ln>
                    <a:solidFill>
                      <a:prstClr val="black"/>
                    </a:solidFill>
                    <a:effectLst/>
                    <a:uLnTx/>
                    <a:uFillTx/>
                    <a:latin typeface="Trebuchet MS" panose="020B0603020202020204" pitchFamily="34" charset="0"/>
                  </a:rPr>
                  <a:t>La dorsale informativa</a:t>
                </a:r>
              </a:p>
            </p:txBody>
          </p:sp>
        </p:grpSp>
        <p:sp>
          <p:nvSpPr>
            <p:cNvPr id="28" name="Rectangle 81">
              <a:extLst>
                <a:ext uri="{FF2B5EF4-FFF2-40B4-BE49-F238E27FC236}">
                  <a16:creationId xmlns:a16="http://schemas.microsoft.com/office/drawing/2014/main" id="{46CF8CE2-6255-4783-8C63-362EE126DCB4}"/>
                </a:ext>
              </a:extLst>
            </p:cNvPr>
            <p:cNvSpPr/>
            <p:nvPr/>
          </p:nvSpPr>
          <p:spPr>
            <a:xfrm>
              <a:off x="3869310" y="2594259"/>
              <a:ext cx="2566167" cy="3124191"/>
            </a:xfrm>
            <a:prstGeom prst="rect">
              <a:avLst/>
            </a:prstGeom>
            <a:noFill/>
            <a:ln w="12700" cap="flat" cmpd="sng" algn="ctr">
              <a:noFill/>
              <a:prstDash val="solid"/>
              <a:miter lim="800000"/>
            </a:ln>
            <a:effectLst/>
          </p:spPr>
          <p:txBody>
            <a:bodyPr lIns="36000" tIns="36000" rIns="36000" bIns="36000" rtlCol="0" anchor="t"/>
            <a:lstStyle/>
            <a:p>
              <a:pPr marL="285757" marR="0" lvl="0" indent="-285757" algn="just" defTabSz="914400" eaLnBrk="1" fontAlgn="auto" latinLnBrk="0" hangingPunct="1">
                <a:lnSpc>
                  <a:spcPct val="100000"/>
                </a:lnSpc>
                <a:spcBef>
                  <a:spcPts val="600"/>
                </a:spcBef>
                <a:spcAft>
                  <a:spcPts val="1200"/>
                </a:spcAft>
                <a:buClrTx/>
                <a:buSzTx/>
                <a:buFont typeface="Wingdings" panose="05000000000000000000" pitchFamily="2" charset="2"/>
                <a:buChar char="§"/>
                <a:tabLst/>
                <a:defRPr/>
              </a:pPr>
              <a:endParaRPr kumimoji="0" lang="it-IT" sz="1400" b="0" i="0" u="none" strike="noStrike" kern="0" cap="none" spc="0" normalizeH="0" baseline="0" noProof="0">
                <a:ln>
                  <a:noFill/>
                </a:ln>
                <a:solidFill>
                  <a:prstClr val="black"/>
                </a:solidFill>
                <a:effectLst/>
                <a:uLnTx/>
                <a:uFillTx/>
                <a:latin typeface="Trebuchet MS" panose="020B0603020202020204" pitchFamily="34" charset="0"/>
                <a:cs typeface="Arial" panose="020B0604020202020204" pitchFamily="34" charset="0"/>
              </a:endParaRPr>
            </a:p>
          </p:txBody>
        </p:sp>
      </p:grpSp>
      <p:sp>
        <p:nvSpPr>
          <p:cNvPr id="36" name="Memoria ad accesso diretto 35">
            <a:extLst>
              <a:ext uri="{FF2B5EF4-FFF2-40B4-BE49-F238E27FC236}">
                <a16:creationId xmlns:a16="http://schemas.microsoft.com/office/drawing/2014/main" id="{8FEB065D-8D7A-4487-BB74-A93F6728BB69}"/>
              </a:ext>
            </a:extLst>
          </p:cNvPr>
          <p:cNvSpPr/>
          <p:nvPr/>
        </p:nvSpPr>
        <p:spPr>
          <a:xfrm rot="16200000">
            <a:off x="7964918" y="2890037"/>
            <a:ext cx="538474" cy="1955470"/>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50" i="1">
              <a:latin typeface="Trebuchet MS" panose="020B0603020202020204" pitchFamily="34" charset="0"/>
            </a:endParaRPr>
          </a:p>
        </p:txBody>
      </p:sp>
      <p:sp>
        <p:nvSpPr>
          <p:cNvPr id="38" name="Memoria ad accesso diretto 37">
            <a:extLst>
              <a:ext uri="{FF2B5EF4-FFF2-40B4-BE49-F238E27FC236}">
                <a16:creationId xmlns:a16="http://schemas.microsoft.com/office/drawing/2014/main" id="{6427F252-198A-4FB2-8C8D-47917869FE34}"/>
              </a:ext>
            </a:extLst>
          </p:cNvPr>
          <p:cNvSpPr/>
          <p:nvPr/>
        </p:nvSpPr>
        <p:spPr>
          <a:xfrm rot="16200000">
            <a:off x="6981649" y="4527927"/>
            <a:ext cx="538474" cy="719838"/>
          </a:xfrm>
          <a:prstGeom prst="flowChartMagneticDrum">
            <a:avLst/>
          </a:prstGeom>
          <a:pattFill prst="wdUpDiag">
            <a:fgClr>
              <a:schemeClr val="tx2"/>
            </a:fgClr>
            <a:bgClr>
              <a:schemeClr val="bg1"/>
            </a:bgClr>
          </a:patt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50" i="1">
              <a:latin typeface="Trebuchet MS" panose="020B0603020202020204" pitchFamily="34" charset="0"/>
            </a:endParaRPr>
          </a:p>
        </p:txBody>
      </p:sp>
      <p:sp>
        <p:nvSpPr>
          <p:cNvPr id="39" name="Memoria ad accesso diretto 38">
            <a:extLst>
              <a:ext uri="{FF2B5EF4-FFF2-40B4-BE49-F238E27FC236}">
                <a16:creationId xmlns:a16="http://schemas.microsoft.com/office/drawing/2014/main" id="{7D4B30EA-CEFF-4163-A1D7-5D7C1400630F}"/>
              </a:ext>
            </a:extLst>
          </p:cNvPr>
          <p:cNvSpPr/>
          <p:nvPr/>
        </p:nvSpPr>
        <p:spPr>
          <a:xfrm rot="16200000">
            <a:off x="9532816" y="4194268"/>
            <a:ext cx="538474" cy="864303"/>
          </a:xfrm>
          <a:prstGeom prst="flowChartMagneticDrum">
            <a:avLst/>
          </a:prstGeom>
          <a:solidFill>
            <a:schemeClr val="tx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50" i="1">
              <a:latin typeface="Trebuchet MS" panose="020B0603020202020204" pitchFamily="34" charset="0"/>
            </a:endParaRPr>
          </a:p>
        </p:txBody>
      </p:sp>
      <p:sp>
        <p:nvSpPr>
          <p:cNvPr id="40" name="CasellaDiTesto 39">
            <a:extLst>
              <a:ext uri="{FF2B5EF4-FFF2-40B4-BE49-F238E27FC236}">
                <a16:creationId xmlns:a16="http://schemas.microsoft.com/office/drawing/2014/main" id="{7512A2CF-B5FE-493D-8851-5447B0A2D83A}"/>
              </a:ext>
            </a:extLst>
          </p:cNvPr>
          <p:cNvSpPr txBox="1"/>
          <p:nvPr/>
        </p:nvSpPr>
        <p:spPr>
          <a:xfrm>
            <a:off x="7061420" y="4834732"/>
            <a:ext cx="439544" cy="219291"/>
          </a:xfrm>
          <a:prstGeom prst="rect">
            <a:avLst/>
          </a:prstGeom>
          <a:noFill/>
          <a:ln>
            <a:noFill/>
          </a:ln>
        </p:spPr>
        <p:txBody>
          <a:bodyPr wrap="none" rtlCol="0">
            <a:spAutoFit/>
          </a:bodyPr>
          <a:lstStyle/>
          <a:p>
            <a:r>
              <a:rPr lang="it-IT" sz="825" i="1">
                <a:ln>
                  <a:solidFill>
                    <a:schemeClr val="tx1"/>
                  </a:solidFill>
                </a:ln>
                <a:solidFill>
                  <a:schemeClr val="bg1"/>
                </a:solidFill>
                <a:latin typeface="Trebuchet MS" panose="020B0603020202020204" pitchFamily="34" charset="0"/>
              </a:rPr>
              <a:t>GEFO</a:t>
            </a:r>
          </a:p>
        </p:txBody>
      </p:sp>
      <p:sp>
        <p:nvSpPr>
          <p:cNvPr id="41" name="CasellaDiTesto 40">
            <a:extLst>
              <a:ext uri="{FF2B5EF4-FFF2-40B4-BE49-F238E27FC236}">
                <a16:creationId xmlns:a16="http://schemas.microsoft.com/office/drawing/2014/main" id="{272B2807-050D-4363-8CC8-EF01A67035FE}"/>
              </a:ext>
            </a:extLst>
          </p:cNvPr>
          <p:cNvSpPr txBox="1"/>
          <p:nvPr/>
        </p:nvSpPr>
        <p:spPr>
          <a:xfrm>
            <a:off x="9397206" y="4575998"/>
            <a:ext cx="802359" cy="219291"/>
          </a:xfrm>
          <a:prstGeom prst="rect">
            <a:avLst/>
          </a:prstGeom>
          <a:noFill/>
        </p:spPr>
        <p:txBody>
          <a:bodyPr wrap="square" rtlCol="0">
            <a:spAutoFit/>
          </a:bodyPr>
          <a:lstStyle/>
          <a:p>
            <a:pPr algn="ctr"/>
            <a:r>
              <a:rPr lang="it-IT" sz="825" i="1">
                <a:solidFill>
                  <a:schemeClr val="bg1"/>
                </a:solidFill>
                <a:latin typeface="Trebuchet MS" panose="020B0603020202020204" pitchFamily="34" charset="0"/>
              </a:rPr>
              <a:t>MIUR</a:t>
            </a:r>
          </a:p>
        </p:txBody>
      </p:sp>
      <p:sp>
        <p:nvSpPr>
          <p:cNvPr id="42" name="CasellaDiTesto 41">
            <a:extLst>
              <a:ext uri="{FF2B5EF4-FFF2-40B4-BE49-F238E27FC236}">
                <a16:creationId xmlns:a16="http://schemas.microsoft.com/office/drawing/2014/main" id="{487706F0-27FC-40A5-8118-033FDDCCBDEE}"/>
              </a:ext>
            </a:extLst>
          </p:cNvPr>
          <p:cNvSpPr txBox="1"/>
          <p:nvPr/>
        </p:nvSpPr>
        <p:spPr>
          <a:xfrm>
            <a:off x="7532240" y="3828465"/>
            <a:ext cx="1535998" cy="246221"/>
          </a:xfrm>
          <a:prstGeom prst="rect">
            <a:avLst/>
          </a:prstGeom>
          <a:noFill/>
        </p:spPr>
        <p:txBody>
          <a:bodyPr wrap="none" rtlCol="0">
            <a:spAutoFit/>
          </a:bodyPr>
          <a:lstStyle/>
          <a:p>
            <a:r>
              <a:rPr lang="it-IT" sz="1000" i="1">
                <a:solidFill>
                  <a:schemeClr val="bg1"/>
                </a:solidFill>
                <a:latin typeface="Trebuchet MS" panose="020B0603020202020204" pitchFamily="34" charset="0"/>
              </a:rPr>
              <a:t>Dorsale Informativa IFL</a:t>
            </a:r>
          </a:p>
        </p:txBody>
      </p:sp>
      <p:sp>
        <p:nvSpPr>
          <p:cNvPr id="43" name="Memoria ad accesso diretto 42">
            <a:extLst>
              <a:ext uri="{FF2B5EF4-FFF2-40B4-BE49-F238E27FC236}">
                <a16:creationId xmlns:a16="http://schemas.microsoft.com/office/drawing/2014/main" id="{06FD191A-659F-4A7D-A8FF-686EF619AD57}"/>
              </a:ext>
            </a:extLst>
          </p:cNvPr>
          <p:cNvSpPr/>
          <p:nvPr/>
        </p:nvSpPr>
        <p:spPr>
          <a:xfrm rot="16200000">
            <a:off x="8349861" y="4450499"/>
            <a:ext cx="538474" cy="1011758"/>
          </a:xfrm>
          <a:prstGeom prst="flowChartMagneticDrum">
            <a:avLst/>
          </a:prstGeom>
          <a:solidFill>
            <a:schemeClr val="tx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50" i="1">
              <a:latin typeface="Trebuchet MS" panose="020B0603020202020204" pitchFamily="34" charset="0"/>
            </a:endParaRPr>
          </a:p>
        </p:txBody>
      </p:sp>
      <p:sp>
        <p:nvSpPr>
          <p:cNvPr id="44" name="CasellaDiTesto 43">
            <a:extLst>
              <a:ext uri="{FF2B5EF4-FFF2-40B4-BE49-F238E27FC236}">
                <a16:creationId xmlns:a16="http://schemas.microsoft.com/office/drawing/2014/main" id="{DFFA2D6B-191D-4FE0-A1DB-4124D454FBD6}"/>
              </a:ext>
            </a:extLst>
          </p:cNvPr>
          <p:cNvSpPr txBox="1"/>
          <p:nvPr/>
        </p:nvSpPr>
        <p:spPr>
          <a:xfrm>
            <a:off x="8123897" y="4893459"/>
            <a:ext cx="822661" cy="219291"/>
          </a:xfrm>
          <a:prstGeom prst="rect">
            <a:avLst/>
          </a:prstGeom>
          <a:noFill/>
        </p:spPr>
        <p:txBody>
          <a:bodyPr wrap="none" rtlCol="0">
            <a:spAutoFit/>
          </a:bodyPr>
          <a:lstStyle/>
          <a:p>
            <a:r>
              <a:rPr lang="it-IT" sz="825" i="1">
                <a:solidFill>
                  <a:schemeClr val="bg1"/>
                </a:solidFill>
                <a:latin typeface="Trebuchet MS" panose="020B0603020202020204" pitchFamily="34" charset="0"/>
              </a:rPr>
              <a:t>SI proprietari</a:t>
            </a:r>
          </a:p>
        </p:txBody>
      </p:sp>
      <p:sp>
        <p:nvSpPr>
          <p:cNvPr id="49" name="Memoria ad accesso diretto 48">
            <a:extLst>
              <a:ext uri="{FF2B5EF4-FFF2-40B4-BE49-F238E27FC236}">
                <a16:creationId xmlns:a16="http://schemas.microsoft.com/office/drawing/2014/main" id="{12BD2653-F925-47E6-9C63-C8F57A7CCEC6}"/>
              </a:ext>
            </a:extLst>
          </p:cNvPr>
          <p:cNvSpPr/>
          <p:nvPr/>
        </p:nvSpPr>
        <p:spPr>
          <a:xfrm rot="16200000">
            <a:off x="7964920" y="2544487"/>
            <a:ext cx="538474" cy="857497"/>
          </a:xfrm>
          <a:prstGeom prst="flowChartMagneticDrum">
            <a:avLst/>
          </a:prstGeom>
          <a:solidFill>
            <a:srgbClr val="FFC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50" i="1">
              <a:latin typeface="Trebuchet MS" panose="020B0603020202020204" pitchFamily="34" charset="0"/>
            </a:endParaRPr>
          </a:p>
        </p:txBody>
      </p:sp>
      <p:sp>
        <p:nvSpPr>
          <p:cNvPr id="50" name="CasellaDiTesto 49">
            <a:extLst>
              <a:ext uri="{FF2B5EF4-FFF2-40B4-BE49-F238E27FC236}">
                <a16:creationId xmlns:a16="http://schemas.microsoft.com/office/drawing/2014/main" id="{C769A2C2-D4EA-48BA-BA53-E918B4484C88}"/>
              </a:ext>
            </a:extLst>
          </p:cNvPr>
          <p:cNvSpPr txBox="1"/>
          <p:nvPr/>
        </p:nvSpPr>
        <p:spPr>
          <a:xfrm>
            <a:off x="8009935" y="2937397"/>
            <a:ext cx="444352" cy="246221"/>
          </a:xfrm>
          <a:prstGeom prst="rect">
            <a:avLst/>
          </a:prstGeom>
          <a:noFill/>
        </p:spPr>
        <p:txBody>
          <a:bodyPr wrap="none" rtlCol="0">
            <a:spAutoFit/>
          </a:bodyPr>
          <a:lstStyle/>
          <a:p>
            <a:r>
              <a:rPr lang="it-IT" sz="1000" b="1" i="1">
                <a:solidFill>
                  <a:schemeClr val="bg1"/>
                </a:solidFill>
                <a:latin typeface="Trebuchet MS" panose="020B0603020202020204" pitchFamily="34" charset="0"/>
              </a:rPr>
              <a:t>SIUF</a:t>
            </a:r>
          </a:p>
        </p:txBody>
      </p:sp>
      <p:sp>
        <p:nvSpPr>
          <p:cNvPr id="62" name="CasellaDiTesto 61">
            <a:extLst>
              <a:ext uri="{FF2B5EF4-FFF2-40B4-BE49-F238E27FC236}">
                <a16:creationId xmlns:a16="http://schemas.microsoft.com/office/drawing/2014/main" id="{FE3FA17C-3631-4F49-A5EC-C9B08A122BE4}"/>
              </a:ext>
            </a:extLst>
          </p:cNvPr>
          <p:cNvSpPr txBox="1"/>
          <p:nvPr/>
        </p:nvSpPr>
        <p:spPr>
          <a:xfrm>
            <a:off x="9553843" y="3333836"/>
            <a:ext cx="381836" cy="219291"/>
          </a:xfrm>
          <a:prstGeom prst="rect">
            <a:avLst/>
          </a:prstGeom>
          <a:noFill/>
        </p:spPr>
        <p:txBody>
          <a:bodyPr wrap="none" rtlCol="0">
            <a:spAutoFit/>
          </a:bodyPr>
          <a:lstStyle/>
          <a:p>
            <a:r>
              <a:rPr lang="it-IT" sz="825" i="1">
                <a:solidFill>
                  <a:schemeClr val="bg1"/>
                </a:solidFill>
                <a:latin typeface="Trebuchet MS" panose="020B0603020202020204" pitchFamily="34" charset="0"/>
              </a:rPr>
              <a:t>ERIS</a:t>
            </a:r>
          </a:p>
        </p:txBody>
      </p:sp>
      <p:sp>
        <p:nvSpPr>
          <p:cNvPr id="63" name="Memoria ad accesso diretto 62">
            <a:extLst>
              <a:ext uri="{FF2B5EF4-FFF2-40B4-BE49-F238E27FC236}">
                <a16:creationId xmlns:a16="http://schemas.microsoft.com/office/drawing/2014/main" id="{044FB926-0C03-41D4-83D6-4856F7D4BAD1}"/>
              </a:ext>
            </a:extLst>
          </p:cNvPr>
          <p:cNvSpPr/>
          <p:nvPr/>
        </p:nvSpPr>
        <p:spPr>
          <a:xfrm rot="16200000">
            <a:off x="5533668" y="3304448"/>
            <a:ext cx="538475" cy="864303"/>
          </a:xfrm>
          <a:prstGeom prst="flowChartMagneticDrum">
            <a:avLst/>
          </a:prstGeom>
          <a:solidFill>
            <a:schemeClr val="accent4">
              <a:lumMod val="75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50" i="1">
              <a:latin typeface="Trebuchet MS" panose="020B0603020202020204" pitchFamily="34" charset="0"/>
            </a:endParaRPr>
          </a:p>
        </p:txBody>
      </p:sp>
      <p:sp>
        <p:nvSpPr>
          <p:cNvPr id="64" name="CasellaDiTesto 63">
            <a:extLst>
              <a:ext uri="{FF2B5EF4-FFF2-40B4-BE49-F238E27FC236}">
                <a16:creationId xmlns:a16="http://schemas.microsoft.com/office/drawing/2014/main" id="{C310305D-B2B8-4A8A-B28B-3E58BA3A20F7}"/>
              </a:ext>
            </a:extLst>
          </p:cNvPr>
          <p:cNvSpPr txBox="1"/>
          <p:nvPr/>
        </p:nvSpPr>
        <p:spPr>
          <a:xfrm>
            <a:off x="5583133" y="3668220"/>
            <a:ext cx="450764" cy="246221"/>
          </a:xfrm>
          <a:prstGeom prst="rect">
            <a:avLst/>
          </a:prstGeom>
          <a:noFill/>
        </p:spPr>
        <p:txBody>
          <a:bodyPr wrap="none" rtlCol="0">
            <a:spAutoFit/>
          </a:bodyPr>
          <a:lstStyle/>
          <a:p>
            <a:r>
              <a:rPr lang="it-IT" sz="1000" i="1">
                <a:solidFill>
                  <a:schemeClr val="bg1"/>
                </a:solidFill>
                <a:latin typeface="Trebuchet MS" panose="020B0603020202020204" pitchFamily="34" charset="0"/>
              </a:rPr>
              <a:t>SIUO</a:t>
            </a:r>
          </a:p>
        </p:txBody>
      </p:sp>
      <p:cxnSp>
        <p:nvCxnSpPr>
          <p:cNvPr id="65" name="Connettore a gomito 64">
            <a:extLst>
              <a:ext uri="{FF2B5EF4-FFF2-40B4-BE49-F238E27FC236}">
                <a16:creationId xmlns:a16="http://schemas.microsoft.com/office/drawing/2014/main" id="{43624CC4-B399-4D94-9379-2BF27D06E1DD}"/>
              </a:ext>
            </a:extLst>
          </p:cNvPr>
          <p:cNvCxnSpPr>
            <a:cxnSpLocks/>
            <a:endCxn id="36" idx="2"/>
          </p:cNvCxnSpPr>
          <p:nvPr/>
        </p:nvCxnSpPr>
        <p:spPr>
          <a:xfrm rot="10800000">
            <a:off x="9211890" y="3867773"/>
            <a:ext cx="760177" cy="478824"/>
          </a:xfrm>
          <a:prstGeom prst="bentConnector3">
            <a:avLst>
              <a:gd name="adj1" fmla="val 917"/>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66" name="Connettore a gomito 65">
            <a:extLst>
              <a:ext uri="{FF2B5EF4-FFF2-40B4-BE49-F238E27FC236}">
                <a16:creationId xmlns:a16="http://schemas.microsoft.com/office/drawing/2014/main" id="{617682F8-7DBA-4044-A3F2-E6B608AC6852}"/>
              </a:ext>
            </a:extLst>
          </p:cNvPr>
          <p:cNvCxnSpPr>
            <a:cxnSpLocks/>
            <a:endCxn id="39" idx="4"/>
          </p:cNvCxnSpPr>
          <p:nvPr/>
        </p:nvCxnSpPr>
        <p:spPr>
          <a:xfrm>
            <a:off x="9159751" y="3994583"/>
            <a:ext cx="642302" cy="36259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7" name="Connettore a gomito 66">
            <a:extLst>
              <a:ext uri="{FF2B5EF4-FFF2-40B4-BE49-F238E27FC236}">
                <a16:creationId xmlns:a16="http://schemas.microsoft.com/office/drawing/2014/main" id="{2B63A95A-0547-4838-AE6F-23A8A5A82C54}"/>
              </a:ext>
            </a:extLst>
          </p:cNvPr>
          <p:cNvCxnSpPr/>
          <p:nvPr/>
        </p:nvCxnSpPr>
        <p:spPr>
          <a:xfrm rot="16200000" flipV="1">
            <a:off x="8340865" y="4265741"/>
            <a:ext cx="550131" cy="292670"/>
          </a:xfrm>
          <a:prstGeom prst="bentConnector3">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68" name="Connettore a gomito 67">
            <a:extLst>
              <a:ext uri="{FF2B5EF4-FFF2-40B4-BE49-F238E27FC236}">
                <a16:creationId xmlns:a16="http://schemas.microsoft.com/office/drawing/2014/main" id="{B444D169-4464-4BD1-808F-061E42331184}"/>
              </a:ext>
            </a:extLst>
          </p:cNvPr>
          <p:cNvCxnSpPr>
            <a:cxnSpLocks/>
            <a:endCxn id="43" idx="4"/>
          </p:cNvCxnSpPr>
          <p:nvPr/>
        </p:nvCxnSpPr>
        <p:spPr>
          <a:xfrm rot="16200000" flipH="1">
            <a:off x="8161899" y="4229941"/>
            <a:ext cx="514385" cy="400013"/>
          </a:xfrm>
          <a:prstGeom prst="bentConnector3">
            <a:avLst>
              <a:gd name="adj1" fmla="val 6740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9" name="Connettore a gomito 68">
            <a:extLst>
              <a:ext uri="{FF2B5EF4-FFF2-40B4-BE49-F238E27FC236}">
                <a16:creationId xmlns:a16="http://schemas.microsoft.com/office/drawing/2014/main" id="{9D09D618-9FFA-4D2E-9064-09A81553CA2D}"/>
              </a:ext>
            </a:extLst>
          </p:cNvPr>
          <p:cNvCxnSpPr/>
          <p:nvPr/>
        </p:nvCxnSpPr>
        <p:spPr>
          <a:xfrm rot="5400000" flipH="1" flipV="1">
            <a:off x="7066977" y="4115940"/>
            <a:ext cx="541525" cy="524017"/>
          </a:xfrm>
          <a:prstGeom prst="bentConnector3">
            <a:avLst/>
          </a:prstGeom>
          <a:ln>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70" name="Connettore a gomito 69">
            <a:extLst>
              <a:ext uri="{FF2B5EF4-FFF2-40B4-BE49-F238E27FC236}">
                <a16:creationId xmlns:a16="http://schemas.microsoft.com/office/drawing/2014/main" id="{FEE8FD7C-08EC-4023-B06D-37F12113B989}"/>
              </a:ext>
            </a:extLst>
          </p:cNvPr>
          <p:cNvCxnSpPr>
            <a:cxnSpLocks/>
            <a:endCxn id="38" idx="4"/>
          </p:cNvCxnSpPr>
          <p:nvPr/>
        </p:nvCxnSpPr>
        <p:spPr>
          <a:xfrm rot="5400000">
            <a:off x="7250462" y="4107472"/>
            <a:ext cx="511563" cy="510712"/>
          </a:xfrm>
          <a:prstGeom prst="bentConnector3">
            <a:avLst>
              <a:gd name="adj1" fmla="val 72034"/>
            </a:avLst>
          </a:prstGeom>
          <a:ln>
            <a:tailEnd type="triangle"/>
          </a:ln>
        </p:spPr>
        <p:style>
          <a:lnRef idx="1">
            <a:schemeClr val="accent1"/>
          </a:lnRef>
          <a:fillRef idx="0">
            <a:schemeClr val="accent1"/>
          </a:fillRef>
          <a:effectRef idx="0">
            <a:schemeClr val="accent1"/>
          </a:effectRef>
          <a:fontRef idx="minor">
            <a:schemeClr val="tx1"/>
          </a:fontRef>
        </p:style>
      </p:cxnSp>
      <p:sp>
        <p:nvSpPr>
          <p:cNvPr id="71" name="Memoria ad accesso diretto 70">
            <a:extLst>
              <a:ext uri="{FF2B5EF4-FFF2-40B4-BE49-F238E27FC236}">
                <a16:creationId xmlns:a16="http://schemas.microsoft.com/office/drawing/2014/main" id="{3C717512-85E6-487C-A3F9-6BE57F3ED8D6}"/>
              </a:ext>
            </a:extLst>
          </p:cNvPr>
          <p:cNvSpPr/>
          <p:nvPr/>
        </p:nvSpPr>
        <p:spPr>
          <a:xfrm rot="16200000">
            <a:off x="10611185" y="3521113"/>
            <a:ext cx="465088" cy="864303"/>
          </a:xfrm>
          <a:prstGeom prst="flowChartMagneticDrum">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50" i="1">
              <a:latin typeface="Trebuchet MS" panose="020B0603020202020204" pitchFamily="34" charset="0"/>
            </a:endParaRPr>
          </a:p>
        </p:txBody>
      </p:sp>
      <p:sp>
        <p:nvSpPr>
          <p:cNvPr id="72" name="CasellaDiTesto 71">
            <a:extLst>
              <a:ext uri="{FF2B5EF4-FFF2-40B4-BE49-F238E27FC236}">
                <a16:creationId xmlns:a16="http://schemas.microsoft.com/office/drawing/2014/main" id="{253A5D6E-37FB-4554-93E1-C283297D8490}"/>
              </a:ext>
            </a:extLst>
          </p:cNvPr>
          <p:cNvSpPr txBox="1"/>
          <p:nvPr/>
        </p:nvSpPr>
        <p:spPr>
          <a:xfrm>
            <a:off x="10629100" y="3898796"/>
            <a:ext cx="599844" cy="219291"/>
          </a:xfrm>
          <a:prstGeom prst="rect">
            <a:avLst/>
          </a:prstGeom>
          <a:noFill/>
        </p:spPr>
        <p:txBody>
          <a:bodyPr wrap="none" rtlCol="0">
            <a:spAutoFit/>
          </a:bodyPr>
          <a:lstStyle/>
          <a:p>
            <a:r>
              <a:rPr lang="it-IT" sz="825" i="1">
                <a:solidFill>
                  <a:schemeClr val="bg1"/>
                </a:solidFill>
                <a:latin typeface="Trebuchet MS" panose="020B0603020202020204" pitchFamily="34" charset="0"/>
              </a:rPr>
              <a:t>ARES 2.0</a:t>
            </a:r>
          </a:p>
        </p:txBody>
      </p:sp>
      <p:cxnSp>
        <p:nvCxnSpPr>
          <p:cNvPr id="73" name="Connettore a gomito 72">
            <a:extLst>
              <a:ext uri="{FF2B5EF4-FFF2-40B4-BE49-F238E27FC236}">
                <a16:creationId xmlns:a16="http://schemas.microsoft.com/office/drawing/2014/main" id="{C3EB3AA3-DC7D-42B9-9BD5-99D3DB64E013}"/>
              </a:ext>
            </a:extLst>
          </p:cNvPr>
          <p:cNvCxnSpPr>
            <a:cxnSpLocks/>
            <a:stCxn id="71" idx="4"/>
            <a:endCxn id="36" idx="2"/>
          </p:cNvCxnSpPr>
          <p:nvPr/>
        </p:nvCxnSpPr>
        <p:spPr>
          <a:xfrm rot="16200000" flipH="1" flipV="1">
            <a:off x="9954284" y="2978325"/>
            <a:ext cx="147051" cy="1631840"/>
          </a:xfrm>
          <a:prstGeom prst="bentConnector4">
            <a:avLst>
              <a:gd name="adj1" fmla="val -155456"/>
              <a:gd name="adj2" fmla="val 78834"/>
            </a:avLst>
          </a:prstGeom>
          <a:ln>
            <a:prstDash val="dash"/>
            <a:tailEnd type="triangle"/>
          </a:ln>
        </p:spPr>
        <p:style>
          <a:lnRef idx="1">
            <a:schemeClr val="accent1"/>
          </a:lnRef>
          <a:fillRef idx="0">
            <a:schemeClr val="accent1"/>
          </a:fillRef>
          <a:effectRef idx="0">
            <a:schemeClr val="accent1"/>
          </a:effectRef>
          <a:fontRef idx="minor">
            <a:schemeClr val="tx1"/>
          </a:fontRef>
        </p:style>
      </p:cxnSp>
      <p:grpSp>
        <p:nvGrpSpPr>
          <p:cNvPr id="74" name="Gruppo 73">
            <a:extLst>
              <a:ext uri="{FF2B5EF4-FFF2-40B4-BE49-F238E27FC236}">
                <a16:creationId xmlns:a16="http://schemas.microsoft.com/office/drawing/2014/main" id="{97C14C8B-789C-4EDE-BF00-2AB185FCC5C6}"/>
              </a:ext>
            </a:extLst>
          </p:cNvPr>
          <p:cNvGrpSpPr/>
          <p:nvPr/>
        </p:nvGrpSpPr>
        <p:grpSpPr>
          <a:xfrm>
            <a:off x="504842" y="2303940"/>
            <a:ext cx="4252741" cy="3158544"/>
            <a:chOff x="169762" y="3044808"/>
            <a:chExt cx="2836635" cy="2350299"/>
          </a:xfrm>
        </p:grpSpPr>
        <p:sp>
          <p:nvSpPr>
            <p:cNvPr id="84" name="Elaborazione alternativa 83">
              <a:extLst>
                <a:ext uri="{FF2B5EF4-FFF2-40B4-BE49-F238E27FC236}">
                  <a16:creationId xmlns:a16="http://schemas.microsoft.com/office/drawing/2014/main" id="{3DF82D13-AC49-4BBA-8DEB-0CB8CF1395B9}"/>
                </a:ext>
              </a:extLst>
            </p:cNvPr>
            <p:cNvSpPr/>
            <p:nvPr/>
          </p:nvSpPr>
          <p:spPr>
            <a:xfrm>
              <a:off x="169762" y="3044808"/>
              <a:ext cx="2836635" cy="2350299"/>
            </a:xfrm>
            <a:prstGeom prst="flowChartAlternateProcess">
              <a:avLst/>
            </a:prstGeom>
            <a:ln w="9525">
              <a:solidFill>
                <a:srgbClr val="056633"/>
              </a:solidFill>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it-IT" sz="2700">
                <a:latin typeface="Trebuchet MS" panose="020B0603020202020204" pitchFamily="34" charset="0"/>
              </a:endParaRPr>
            </a:p>
          </p:txBody>
        </p:sp>
        <p:sp>
          <p:nvSpPr>
            <p:cNvPr id="85" name="Rettangolo con angoli arrotondati 84">
              <a:extLst>
                <a:ext uri="{FF2B5EF4-FFF2-40B4-BE49-F238E27FC236}">
                  <a16:creationId xmlns:a16="http://schemas.microsoft.com/office/drawing/2014/main" id="{F15E7398-3D44-4C61-BC86-5D69ECD0F778}"/>
                </a:ext>
              </a:extLst>
            </p:cNvPr>
            <p:cNvSpPr/>
            <p:nvPr/>
          </p:nvSpPr>
          <p:spPr>
            <a:xfrm>
              <a:off x="270075" y="3432275"/>
              <a:ext cx="255969" cy="167788"/>
            </a:xfrm>
            <a:prstGeom prst="roundRect">
              <a:avLst/>
            </a:prstGeom>
            <a:solidFill>
              <a:srgbClr val="FFC000"/>
            </a:solidFill>
            <a:ln>
              <a:noFill/>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it-IT" sz="2700">
                <a:latin typeface="Trebuchet MS" panose="020B0603020202020204" pitchFamily="34" charset="0"/>
              </a:endParaRPr>
            </a:p>
          </p:txBody>
        </p:sp>
        <p:sp>
          <p:nvSpPr>
            <p:cNvPr id="86" name="Rettangolo con angoli arrotondati 85">
              <a:extLst>
                <a:ext uri="{FF2B5EF4-FFF2-40B4-BE49-F238E27FC236}">
                  <a16:creationId xmlns:a16="http://schemas.microsoft.com/office/drawing/2014/main" id="{94599097-A70B-49B4-8EE6-5BD927633EA9}"/>
                </a:ext>
              </a:extLst>
            </p:cNvPr>
            <p:cNvSpPr/>
            <p:nvPr/>
          </p:nvSpPr>
          <p:spPr>
            <a:xfrm>
              <a:off x="270075" y="3690524"/>
              <a:ext cx="255969" cy="167788"/>
            </a:xfrm>
            <a:prstGeom prst="roundRect">
              <a:avLst/>
            </a:prstGeom>
            <a:solidFill>
              <a:srgbClr val="92D050"/>
            </a:solidFill>
            <a:ln>
              <a:noFill/>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it-IT" sz="2700">
                <a:latin typeface="Trebuchet MS" panose="020B0603020202020204" pitchFamily="34" charset="0"/>
              </a:endParaRPr>
            </a:p>
          </p:txBody>
        </p:sp>
        <p:sp>
          <p:nvSpPr>
            <p:cNvPr id="87" name="Disco magnetico 86">
              <a:extLst>
                <a:ext uri="{FF2B5EF4-FFF2-40B4-BE49-F238E27FC236}">
                  <a16:creationId xmlns:a16="http://schemas.microsoft.com/office/drawing/2014/main" id="{5E67BB93-40EE-469E-9D7F-E44C78EA77E3}"/>
                </a:ext>
              </a:extLst>
            </p:cNvPr>
            <p:cNvSpPr/>
            <p:nvPr/>
          </p:nvSpPr>
          <p:spPr>
            <a:xfrm>
              <a:off x="270075" y="3948773"/>
              <a:ext cx="255969" cy="167788"/>
            </a:xfrm>
            <a:prstGeom prst="flowChartMagneticDisk">
              <a:avLst/>
            </a:prstGeom>
            <a:solidFill>
              <a:srgbClr val="078B46"/>
            </a:solidFill>
            <a:ln w="6350">
              <a:solidFill>
                <a:schemeClr val="bg1"/>
              </a:solidFill>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it-IT" sz="2700">
                <a:latin typeface="Trebuchet MS" panose="020B0603020202020204" pitchFamily="34" charset="0"/>
              </a:endParaRPr>
            </a:p>
          </p:txBody>
        </p:sp>
        <p:sp>
          <p:nvSpPr>
            <p:cNvPr id="88" name="Disco magnetico 87">
              <a:extLst>
                <a:ext uri="{FF2B5EF4-FFF2-40B4-BE49-F238E27FC236}">
                  <a16:creationId xmlns:a16="http://schemas.microsoft.com/office/drawing/2014/main" id="{A0D0F200-0B96-4EBE-8671-CCCD5CC7675E}"/>
                </a:ext>
              </a:extLst>
            </p:cNvPr>
            <p:cNvSpPr/>
            <p:nvPr/>
          </p:nvSpPr>
          <p:spPr>
            <a:xfrm>
              <a:off x="270075" y="4201340"/>
              <a:ext cx="255969" cy="167788"/>
            </a:xfrm>
            <a:prstGeom prst="flowChartMagneticDisk">
              <a:avLst/>
            </a:prstGeom>
            <a:solidFill>
              <a:srgbClr val="FFC000"/>
            </a:solidFill>
            <a:ln w="6350">
              <a:solidFill>
                <a:schemeClr val="bg1"/>
              </a:solidFill>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it-IT" sz="2700">
                <a:latin typeface="Trebuchet MS" panose="020B0603020202020204" pitchFamily="34" charset="0"/>
              </a:endParaRPr>
            </a:p>
          </p:txBody>
        </p:sp>
        <p:sp>
          <p:nvSpPr>
            <p:cNvPr id="89" name="Disco magnetico 88">
              <a:extLst>
                <a:ext uri="{FF2B5EF4-FFF2-40B4-BE49-F238E27FC236}">
                  <a16:creationId xmlns:a16="http://schemas.microsoft.com/office/drawing/2014/main" id="{890FD03D-F2ED-4B65-A1C7-C4C3EAD19DA1}"/>
                </a:ext>
              </a:extLst>
            </p:cNvPr>
            <p:cNvSpPr/>
            <p:nvPr/>
          </p:nvSpPr>
          <p:spPr>
            <a:xfrm>
              <a:off x="270075" y="4476342"/>
              <a:ext cx="255969" cy="167788"/>
            </a:xfrm>
            <a:prstGeom prst="flowChartMagneticDisk">
              <a:avLst/>
            </a:prstGeom>
            <a:solidFill>
              <a:schemeClr val="accent2">
                <a:lumMod val="50000"/>
              </a:schemeClr>
            </a:solidFill>
            <a:ln w="6350">
              <a:solidFill>
                <a:schemeClr val="bg1"/>
              </a:solidFill>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it-IT" sz="2700">
                <a:latin typeface="Trebuchet MS" panose="020B0603020202020204" pitchFamily="34" charset="0"/>
              </a:endParaRPr>
            </a:p>
          </p:txBody>
        </p:sp>
        <p:sp>
          <p:nvSpPr>
            <p:cNvPr id="90" name="Disco magnetico 89">
              <a:extLst>
                <a:ext uri="{FF2B5EF4-FFF2-40B4-BE49-F238E27FC236}">
                  <a16:creationId xmlns:a16="http://schemas.microsoft.com/office/drawing/2014/main" id="{F7564302-92B2-4E5D-B046-6FAD4E5C743F}"/>
                </a:ext>
              </a:extLst>
            </p:cNvPr>
            <p:cNvSpPr/>
            <p:nvPr/>
          </p:nvSpPr>
          <p:spPr>
            <a:xfrm>
              <a:off x="265428" y="4747950"/>
              <a:ext cx="255969" cy="167788"/>
            </a:xfrm>
            <a:prstGeom prst="flowChartMagneticDisk">
              <a:avLst/>
            </a:prstGeom>
            <a:solidFill>
              <a:schemeClr val="tx2"/>
            </a:solidFill>
            <a:ln w="6350">
              <a:solidFill>
                <a:schemeClr val="bg1"/>
              </a:solidFill>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it-IT" sz="2700">
                <a:latin typeface="Trebuchet MS" panose="020B0603020202020204" pitchFamily="34" charset="0"/>
              </a:endParaRPr>
            </a:p>
          </p:txBody>
        </p:sp>
        <p:sp>
          <p:nvSpPr>
            <p:cNvPr id="91" name="CasellaDiTesto 90">
              <a:extLst>
                <a:ext uri="{FF2B5EF4-FFF2-40B4-BE49-F238E27FC236}">
                  <a16:creationId xmlns:a16="http://schemas.microsoft.com/office/drawing/2014/main" id="{59227B29-9A3B-4E9E-9A28-CC7C537BD675}"/>
                </a:ext>
              </a:extLst>
            </p:cNvPr>
            <p:cNvSpPr txBox="1"/>
            <p:nvPr/>
          </p:nvSpPr>
          <p:spPr>
            <a:xfrm>
              <a:off x="524715" y="3377917"/>
              <a:ext cx="2426280" cy="154588"/>
            </a:xfrm>
            <a:prstGeom prst="rect">
              <a:avLst/>
            </a:prstGeom>
            <a:noFill/>
          </p:spPr>
          <p:txBody>
            <a:bodyPr wrap="square" rtlCol="0">
              <a:spAutoFit/>
            </a:bodyPr>
            <a:lstStyle/>
            <a:p>
              <a:r>
                <a:rPr lang="en-US" sz="750">
                  <a:latin typeface="Trebuchet MS" panose="020B0603020202020204" pitchFamily="34" charset="0"/>
                </a:rPr>
                <a:t>Individua un </a:t>
              </a:r>
              <a:r>
                <a:rPr lang="en-US" sz="750" err="1">
                  <a:latin typeface="Trebuchet MS" panose="020B0603020202020204" pitchFamily="34" charset="0"/>
                </a:rPr>
                <a:t>servizio</a:t>
              </a:r>
              <a:r>
                <a:rPr lang="en-US" sz="750">
                  <a:latin typeface="Trebuchet MS" panose="020B0603020202020204" pitchFamily="34" charset="0"/>
                </a:rPr>
                <a:t> </a:t>
              </a:r>
              <a:r>
                <a:rPr lang="en-US" sz="750" err="1">
                  <a:latin typeface="Trebuchet MS" panose="020B0603020202020204" pitchFamily="34" charset="0"/>
                </a:rPr>
                <a:t>applicativo</a:t>
              </a:r>
              <a:r>
                <a:rPr lang="en-US" sz="750">
                  <a:latin typeface="Trebuchet MS" panose="020B0603020202020204" pitchFamily="34" charset="0"/>
                </a:rPr>
                <a:t> di cui </a:t>
              </a:r>
              <a:r>
                <a:rPr lang="en-US" sz="750" err="1">
                  <a:latin typeface="Trebuchet MS" panose="020B0603020202020204" pitchFamily="34" charset="0"/>
                </a:rPr>
                <a:t>sono</a:t>
              </a:r>
              <a:r>
                <a:rPr lang="en-US" sz="750">
                  <a:latin typeface="Trebuchet MS" panose="020B0603020202020204" pitchFamily="34" charset="0"/>
                </a:rPr>
                <a:t> in </a:t>
              </a:r>
              <a:r>
                <a:rPr lang="en-US" sz="750" err="1">
                  <a:latin typeface="Trebuchet MS" panose="020B0603020202020204" pitchFamily="34" charset="0"/>
                </a:rPr>
                <a:t>corso</a:t>
              </a:r>
              <a:r>
                <a:rPr lang="en-US" sz="750">
                  <a:latin typeface="Trebuchet MS" panose="020B0603020202020204" pitchFamily="34" charset="0"/>
                </a:rPr>
                <a:t> le </a:t>
              </a:r>
              <a:r>
                <a:rPr lang="en-US" sz="750" err="1">
                  <a:latin typeface="Trebuchet MS" panose="020B0603020202020204" pitchFamily="34" charset="0"/>
                </a:rPr>
                <a:t>attività</a:t>
              </a:r>
              <a:r>
                <a:rPr lang="en-US" sz="750">
                  <a:latin typeface="Trebuchet MS" panose="020B0603020202020204" pitchFamily="34" charset="0"/>
                </a:rPr>
                <a:t> di </a:t>
              </a:r>
              <a:r>
                <a:rPr lang="en-US" sz="750" err="1">
                  <a:latin typeface="Trebuchet MS" panose="020B0603020202020204" pitchFamily="34" charset="0"/>
                </a:rPr>
                <a:t>progettazione</a:t>
              </a:r>
              <a:r>
                <a:rPr lang="en-US" sz="750">
                  <a:latin typeface="Trebuchet MS" panose="020B0603020202020204" pitchFamily="34" charset="0"/>
                </a:rPr>
                <a:t>.</a:t>
              </a:r>
              <a:endParaRPr lang="it-IT" sz="525">
                <a:latin typeface="Trebuchet MS" panose="020B0603020202020204" pitchFamily="34" charset="0"/>
              </a:endParaRPr>
            </a:p>
          </p:txBody>
        </p:sp>
        <p:sp>
          <p:nvSpPr>
            <p:cNvPr id="92" name="CasellaDiTesto 91">
              <a:extLst>
                <a:ext uri="{FF2B5EF4-FFF2-40B4-BE49-F238E27FC236}">
                  <a16:creationId xmlns:a16="http://schemas.microsoft.com/office/drawing/2014/main" id="{230DCC16-98D5-4F79-9265-B9F879477B2C}"/>
                </a:ext>
              </a:extLst>
            </p:cNvPr>
            <p:cNvSpPr txBox="1"/>
            <p:nvPr/>
          </p:nvSpPr>
          <p:spPr>
            <a:xfrm>
              <a:off x="524715" y="4178094"/>
              <a:ext cx="2408031" cy="240470"/>
            </a:xfrm>
            <a:prstGeom prst="rect">
              <a:avLst/>
            </a:prstGeom>
            <a:noFill/>
          </p:spPr>
          <p:txBody>
            <a:bodyPr wrap="square" rtlCol="0">
              <a:spAutoFit/>
            </a:bodyPr>
            <a:lstStyle/>
            <a:p>
              <a:r>
                <a:rPr lang="en-US" sz="750">
                  <a:latin typeface="Trebuchet MS" panose="020B0603020202020204" pitchFamily="34" charset="0"/>
                </a:rPr>
                <a:t>Individua un </a:t>
              </a:r>
              <a:r>
                <a:rPr lang="en-US" sz="750" err="1">
                  <a:latin typeface="Trebuchet MS" panose="020B0603020202020204" pitchFamily="34" charset="0"/>
                </a:rPr>
                <a:t>giacimento</a:t>
              </a:r>
              <a:r>
                <a:rPr lang="en-US" sz="750">
                  <a:latin typeface="Trebuchet MS" panose="020B0603020202020204" pitchFamily="34" charset="0"/>
                </a:rPr>
                <a:t> </a:t>
              </a:r>
              <a:r>
                <a:rPr lang="en-US" sz="750" err="1">
                  <a:latin typeface="Trebuchet MS" panose="020B0603020202020204" pitchFamily="34" charset="0"/>
                </a:rPr>
                <a:t>informativo</a:t>
              </a:r>
              <a:r>
                <a:rPr lang="en-US" sz="750">
                  <a:latin typeface="Trebuchet MS" panose="020B0603020202020204" pitchFamily="34" charset="0"/>
                </a:rPr>
                <a:t> di cui </a:t>
              </a:r>
              <a:r>
                <a:rPr lang="en-US" sz="750" err="1">
                  <a:latin typeface="Trebuchet MS" panose="020B0603020202020204" pitchFamily="34" charset="0"/>
                </a:rPr>
                <a:t>sono</a:t>
              </a:r>
              <a:r>
                <a:rPr lang="en-US" sz="750">
                  <a:latin typeface="Trebuchet MS" panose="020B0603020202020204" pitchFamily="34" charset="0"/>
                </a:rPr>
                <a:t> in </a:t>
              </a:r>
              <a:r>
                <a:rPr lang="en-US" sz="750" err="1">
                  <a:latin typeface="Trebuchet MS" panose="020B0603020202020204" pitchFamily="34" charset="0"/>
                </a:rPr>
                <a:t>corso</a:t>
              </a:r>
              <a:r>
                <a:rPr lang="en-US" sz="750">
                  <a:latin typeface="Trebuchet MS" panose="020B0603020202020204" pitchFamily="34" charset="0"/>
                </a:rPr>
                <a:t> le </a:t>
              </a:r>
              <a:r>
                <a:rPr lang="en-US" sz="750" err="1">
                  <a:latin typeface="Trebuchet MS" panose="020B0603020202020204" pitchFamily="34" charset="0"/>
                </a:rPr>
                <a:t>attività</a:t>
              </a:r>
              <a:r>
                <a:rPr lang="en-US" sz="750">
                  <a:latin typeface="Trebuchet MS" panose="020B0603020202020204" pitchFamily="34" charset="0"/>
                </a:rPr>
                <a:t> di </a:t>
              </a:r>
              <a:r>
                <a:rPr lang="en-US" sz="750" err="1">
                  <a:latin typeface="Trebuchet MS" panose="020B0603020202020204" pitchFamily="34" charset="0"/>
                </a:rPr>
                <a:t>progettazione</a:t>
              </a:r>
              <a:r>
                <a:rPr lang="en-US" sz="750">
                  <a:latin typeface="Trebuchet MS" panose="020B0603020202020204" pitchFamily="34" charset="0"/>
                </a:rPr>
                <a:t>, </a:t>
              </a:r>
              <a:r>
                <a:rPr lang="en-US" sz="750" err="1">
                  <a:latin typeface="Trebuchet MS" panose="020B0603020202020204" pitchFamily="34" charset="0"/>
                </a:rPr>
                <a:t>discusse</a:t>
              </a:r>
              <a:r>
                <a:rPr lang="en-US" sz="750">
                  <a:latin typeface="Trebuchet MS" panose="020B0603020202020204" pitchFamily="34" charset="0"/>
                </a:rPr>
                <a:t> </a:t>
              </a:r>
              <a:r>
                <a:rPr lang="en-US" sz="750" err="1">
                  <a:latin typeface="Trebuchet MS" panose="020B0603020202020204" pitchFamily="34" charset="0"/>
                </a:rPr>
                <a:t>nel</a:t>
              </a:r>
              <a:r>
                <a:rPr lang="en-US" sz="750">
                  <a:latin typeface="Trebuchet MS" panose="020B0603020202020204" pitchFamily="34" charset="0"/>
                </a:rPr>
                <a:t> </a:t>
              </a:r>
              <a:r>
                <a:rPr lang="en-US" sz="750" err="1">
                  <a:latin typeface="Trebuchet MS" panose="020B0603020202020204" pitchFamily="34" charset="0"/>
                </a:rPr>
                <a:t>presente</a:t>
              </a:r>
              <a:r>
                <a:rPr lang="en-US" sz="750">
                  <a:latin typeface="Trebuchet MS" panose="020B0603020202020204" pitchFamily="34" charset="0"/>
                </a:rPr>
                <a:t> </a:t>
              </a:r>
              <a:r>
                <a:rPr lang="en-US" sz="750" err="1">
                  <a:latin typeface="Trebuchet MS" panose="020B0603020202020204" pitchFamily="34" charset="0"/>
                </a:rPr>
                <a:t>documento</a:t>
              </a:r>
              <a:endParaRPr lang="it-IT" sz="750">
                <a:latin typeface="Trebuchet MS" panose="020B0603020202020204" pitchFamily="34" charset="0"/>
              </a:endParaRPr>
            </a:p>
          </p:txBody>
        </p:sp>
        <p:sp>
          <p:nvSpPr>
            <p:cNvPr id="93" name="CasellaDiTesto 92">
              <a:extLst>
                <a:ext uri="{FF2B5EF4-FFF2-40B4-BE49-F238E27FC236}">
                  <a16:creationId xmlns:a16="http://schemas.microsoft.com/office/drawing/2014/main" id="{860DF1E1-C770-4372-AB9B-120E2615D7E4}"/>
                </a:ext>
              </a:extLst>
            </p:cNvPr>
            <p:cNvSpPr txBox="1"/>
            <p:nvPr/>
          </p:nvSpPr>
          <p:spPr>
            <a:xfrm>
              <a:off x="524715" y="4461300"/>
              <a:ext cx="2413933" cy="240470"/>
            </a:xfrm>
            <a:prstGeom prst="rect">
              <a:avLst/>
            </a:prstGeom>
            <a:noFill/>
          </p:spPr>
          <p:txBody>
            <a:bodyPr wrap="square" rtlCol="0">
              <a:spAutoFit/>
            </a:bodyPr>
            <a:lstStyle/>
            <a:p>
              <a:r>
                <a:rPr lang="en-US" sz="750">
                  <a:latin typeface="Trebuchet MS" panose="020B0603020202020204" pitchFamily="34" charset="0"/>
                </a:rPr>
                <a:t>Individua un </a:t>
              </a:r>
              <a:r>
                <a:rPr lang="en-US" sz="750" err="1">
                  <a:latin typeface="Trebuchet MS" panose="020B0603020202020204" pitchFamily="34" charset="0"/>
                </a:rPr>
                <a:t>giacimento</a:t>
              </a:r>
              <a:r>
                <a:rPr lang="en-US" sz="750">
                  <a:latin typeface="Trebuchet MS" panose="020B0603020202020204" pitchFamily="34" charset="0"/>
                </a:rPr>
                <a:t> </a:t>
              </a:r>
              <a:r>
                <a:rPr lang="en-US" sz="750" err="1">
                  <a:latin typeface="Trebuchet MS" panose="020B0603020202020204" pitchFamily="34" charset="0"/>
                </a:rPr>
                <a:t>informativo</a:t>
              </a:r>
              <a:r>
                <a:rPr lang="en-US" sz="750">
                  <a:latin typeface="Trebuchet MS" panose="020B0603020202020204" pitchFamily="34" charset="0"/>
                </a:rPr>
                <a:t> </a:t>
              </a:r>
              <a:r>
                <a:rPr lang="en-US" sz="750" err="1">
                  <a:latin typeface="Trebuchet MS" panose="020B0603020202020204" pitchFamily="34" charset="0"/>
                </a:rPr>
                <a:t>utilizzato</a:t>
              </a:r>
              <a:r>
                <a:rPr lang="en-US" sz="750">
                  <a:latin typeface="Trebuchet MS" panose="020B0603020202020204" pitchFamily="34" charset="0"/>
                </a:rPr>
                <a:t> </a:t>
              </a:r>
              <a:r>
                <a:rPr lang="en-US" sz="750" err="1">
                  <a:latin typeface="Trebuchet MS" panose="020B0603020202020204" pitchFamily="34" charset="0"/>
                </a:rPr>
                <a:t>dai</a:t>
              </a:r>
              <a:r>
                <a:rPr lang="en-US" sz="750">
                  <a:latin typeface="Trebuchet MS" panose="020B0603020202020204" pitchFamily="34" charset="0"/>
                </a:rPr>
                <a:t> </a:t>
              </a:r>
              <a:r>
                <a:rPr lang="en-US" sz="750" err="1">
                  <a:latin typeface="Trebuchet MS" panose="020B0603020202020204" pitchFamily="34" charset="0"/>
                </a:rPr>
                <a:t>servizi</a:t>
              </a:r>
              <a:r>
                <a:rPr lang="en-US" sz="750">
                  <a:latin typeface="Trebuchet MS" panose="020B0603020202020204" pitchFamily="34" charset="0"/>
                </a:rPr>
                <a:t> </a:t>
              </a:r>
              <a:r>
                <a:rPr lang="en-US" sz="750" err="1">
                  <a:latin typeface="Trebuchet MS" panose="020B0603020202020204" pitchFamily="34" charset="0"/>
                </a:rPr>
                <a:t>applicativi</a:t>
              </a:r>
              <a:r>
                <a:rPr lang="en-US" sz="750">
                  <a:latin typeface="Trebuchet MS" panose="020B0603020202020204" pitchFamily="34" charset="0"/>
                </a:rPr>
                <a:t> per cui  </a:t>
              </a:r>
              <a:r>
                <a:rPr lang="en-US" sz="750" err="1">
                  <a:latin typeface="Trebuchet MS" panose="020B0603020202020204" pitchFamily="34" charset="0"/>
                </a:rPr>
                <a:t>sono</a:t>
              </a:r>
              <a:r>
                <a:rPr lang="en-US" sz="750">
                  <a:latin typeface="Trebuchet MS" panose="020B0603020202020204" pitchFamily="34" charset="0"/>
                </a:rPr>
                <a:t> in </a:t>
              </a:r>
              <a:r>
                <a:rPr lang="en-US" sz="750" err="1">
                  <a:latin typeface="Trebuchet MS" panose="020B0603020202020204" pitchFamily="34" charset="0"/>
                </a:rPr>
                <a:t>corso</a:t>
              </a:r>
              <a:r>
                <a:rPr lang="en-US" sz="750">
                  <a:latin typeface="Trebuchet MS" panose="020B0603020202020204" pitchFamily="34" charset="0"/>
                </a:rPr>
                <a:t> le </a:t>
              </a:r>
              <a:r>
                <a:rPr lang="en-US" sz="750" err="1">
                  <a:latin typeface="Trebuchet MS" panose="020B0603020202020204" pitchFamily="34" charset="0"/>
                </a:rPr>
                <a:t>attività</a:t>
              </a:r>
              <a:r>
                <a:rPr lang="en-US" sz="750">
                  <a:latin typeface="Trebuchet MS" panose="020B0603020202020204" pitchFamily="34" charset="0"/>
                </a:rPr>
                <a:t> di </a:t>
              </a:r>
              <a:r>
                <a:rPr lang="en-US" sz="750" err="1">
                  <a:latin typeface="Trebuchet MS" panose="020B0603020202020204" pitchFamily="34" charset="0"/>
                </a:rPr>
                <a:t>progettazione</a:t>
              </a:r>
              <a:endParaRPr lang="it-IT" sz="750">
                <a:latin typeface="Trebuchet MS" panose="020B0603020202020204" pitchFamily="34" charset="0"/>
              </a:endParaRPr>
            </a:p>
          </p:txBody>
        </p:sp>
        <p:sp>
          <p:nvSpPr>
            <p:cNvPr id="94" name="CasellaDiTesto 93">
              <a:extLst>
                <a:ext uri="{FF2B5EF4-FFF2-40B4-BE49-F238E27FC236}">
                  <a16:creationId xmlns:a16="http://schemas.microsoft.com/office/drawing/2014/main" id="{872B98DC-6CC6-425A-85E2-BC5E2FB87109}"/>
                </a:ext>
              </a:extLst>
            </p:cNvPr>
            <p:cNvSpPr txBox="1"/>
            <p:nvPr/>
          </p:nvSpPr>
          <p:spPr>
            <a:xfrm>
              <a:off x="526045" y="4759548"/>
              <a:ext cx="2360261" cy="154588"/>
            </a:xfrm>
            <a:prstGeom prst="rect">
              <a:avLst/>
            </a:prstGeom>
            <a:noFill/>
          </p:spPr>
          <p:txBody>
            <a:bodyPr wrap="square" rtlCol="0">
              <a:spAutoFit/>
            </a:bodyPr>
            <a:lstStyle/>
            <a:p>
              <a:r>
                <a:rPr lang="en-US" sz="750">
                  <a:latin typeface="Trebuchet MS" panose="020B0603020202020204" pitchFamily="34" charset="0"/>
                </a:rPr>
                <a:t>Individua un </a:t>
              </a:r>
              <a:r>
                <a:rPr lang="en-US" sz="750" err="1">
                  <a:latin typeface="Trebuchet MS" panose="020B0603020202020204" pitchFamily="34" charset="0"/>
                </a:rPr>
                <a:t>giacimento</a:t>
              </a:r>
              <a:r>
                <a:rPr lang="en-US" sz="750">
                  <a:latin typeface="Trebuchet MS" panose="020B0603020202020204" pitchFamily="34" charset="0"/>
                </a:rPr>
                <a:t> </a:t>
              </a:r>
              <a:r>
                <a:rPr lang="en-US" sz="750" err="1">
                  <a:latin typeface="Trebuchet MS" panose="020B0603020202020204" pitchFamily="34" charset="0"/>
                </a:rPr>
                <a:t>informativo</a:t>
              </a:r>
              <a:r>
                <a:rPr lang="en-US" sz="750">
                  <a:latin typeface="Trebuchet MS" panose="020B0603020202020204" pitchFamily="34" charset="0"/>
                </a:rPr>
                <a:t> </a:t>
              </a:r>
              <a:r>
                <a:rPr lang="en-US" sz="750" err="1">
                  <a:latin typeface="Trebuchet MS" panose="020B0603020202020204" pitchFamily="34" charset="0"/>
                </a:rPr>
                <a:t>utilizzato</a:t>
              </a:r>
              <a:r>
                <a:rPr lang="en-US" sz="750">
                  <a:latin typeface="Trebuchet MS" panose="020B0603020202020204" pitchFamily="34" charset="0"/>
                </a:rPr>
                <a:t> </a:t>
              </a:r>
              <a:r>
                <a:rPr lang="en-US" sz="750" err="1">
                  <a:latin typeface="Trebuchet MS" panose="020B0603020202020204" pitchFamily="34" charset="0"/>
                </a:rPr>
                <a:t>dai</a:t>
              </a:r>
              <a:r>
                <a:rPr lang="en-US" sz="750">
                  <a:latin typeface="Trebuchet MS" panose="020B0603020202020204" pitchFamily="34" charset="0"/>
                </a:rPr>
                <a:t> </a:t>
              </a:r>
              <a:r>
                <a:rPr lang="en-US" sz="750" err="1">
                  <a:latin typeface="Trebuchet MS" panose="020B0603020202020204" pitchFamily="34" charset="0"/>
                </a:rPr>
                <a:t>servizi</a:t>
              </a:r>
              <a:r>
                <a:rPr lang="en-US" sz="750">
                  <a:latin typeface="Trebuchet MS" panose="020B0603020202020204" pitchFamily="34" charset="0"/>
                </a:rPr>
                <a:t> </a:t>
              </a:r>
              <a:r>
                <a:rPr lang="en-US" sz="750" err="1">
                  <a:latin typeface="Trebuchet MS" panose="020B0603020202020204" pitchFamily="34" charset="0"/>
                </a:rPr>
                <a:t>applicativi</a:t>
              </a:r>
              <a:endParaRPr lang="it-IT" sz="750">
                <a:latin typeface="Trebuchet MS" panose="020B0603020202020204" pitchFamily="34" charset="0"/>
              </a:endParaRPr>
            </a:p>
          </p:txBody>
        </p:sp>
        <p:sp>
          <p:nvSpPr>
            <p:cNvPr id="95" name="CasellaDiTesto 94">
              <a:extLst>
                <a:ext uri="{FF2B5EF4-FFF2-40B4-BE49-F238E27FC236}">
                  <a16:creationId xmlns:a16="http://schemas.microsoft.com/office/drawing/2014/main" id="{F9604454-4988-4658-B780-30B30DD4C576}"/>
                </a:ext>
              </a:extLst>
            </p:cNvPr>
            <p:cNvSpPr txBox="1"/>
            <p:nvPr/>
          </p:nvSpPr>
          <p:spPr>
            <a:xfrm>
              <a:off x="524715" y="3686209"/>
              <a:ext cx="2264099" cy="154588"/>
            </a:xfrm>
            <a:prstGeom prst="rect">
              <a:avLst/>
            </a:prstGeom>
            <a:noFill/>
          </p:spPr>
          <p:txBody>
            <a:bodyPr wrap="square" rtlCol="0">
              <a:spAutoFit/>
            </a:bodyPr>
            <a:lstStyle/>
            <a:p>
              <a:r>
                <a:rPr lang="en-US" sz="750">
                  <a:latin typeface="Trebuchet MS" panose="020B0603020202020204" pitchFamily="34" charset="0"/>
                </a:rPr>
                <a:t>Individua un </a:t>
              </a:r>
              <a:r>
                <a:rPr lang="en-US" sz="750" err="1">
                  <a:latin typeface="Trebuchet MS" panose="020B0603020202020204" pitchFamily="34" charset="0"/>
                </a:rPr>
                <a:t>servizio</a:t>
              </a:r>
              <a:r>
                <a:rPr lang="en-US" sz="750">
                  <a:latin typeface="Trebuchet MS" panose="020B0603020202020204" pitchFamily="34" charset="0"/>
                </a:rPr>
                <a:t> </a:t>
              </a:r>
              <a:r>
                <a:rPr lang="en-US" sz="750" err="1">
                  <a:latin typeface="Trebuchet MS" panose="020B0603020202020204" pitchFamily="34" charset="0"/>
                </a:rPr>
                <a:t>applicativo</a:t>
              </a:r>
              <a:r>
                <a:rPr lang="en-US" sz="750">
                  <a:latin typeface="Trebuchet MS" panose="020B0603020202020204" pitchFamily="34" charset="0"/>
                </a:rPr>
                <a:t> in </a:t>
              </a:r>
              <a:r>
                <a:rPr lang="en-US" sz="750" err="1">
                  <a:latin typeface="Trebuchet MS" panose="020B0603020202020204" pitchFamily="34" charset="0"/>
                </a:rPr>
                <a:t>produzione</a:t>
              </a:r>
              <a:r>
                <a:rPr lang="en-US" sz="750">
                  <a:latin typeface="Trebuchet MS" panose="020B0603020202020204" pitchFamily="34" charset="0"/>
                </a:rPr>
                <a:t>.</a:t>
              </a:r>
              <a:endParaRPr lang="it-IT" sz="450">
                <a:latin typeface="Trebuchet MS" panose="020B0603020202020204" pitchFamily="34" charset="0"/>
              </a:endParaRPr>
            </a:p>
          </p:txBody>
        </p:sp>
        <p:sp>
          <p:nvSpPr>
            <p:cNvPr id="96" name="CasellaDiTesto 95">
              <a:extLst>
                <a:ext uri="{FF2B5EF4-FFF2-40B4-BE49-F238E27FC236}">
                  <a16:creationId xmlns:a16="http://schemas.microsoft.com/office/drawing/2014/main" id="{D05F4959-9B7C-45CE-89D3-E0062A7ED998}"/>
                </a:ext>
              </a:extLst>
            </p:cNvPr>
            <p:cNvSpPr txBox="1"/>
            <p:nvPr/>
          </p:nvSpPr>
          <p:spPr>
            <a:xfrm>
              <a:off x="524715" y="3945704"/>
              <a:ext cx="2408032" cy="154588"/>
            </a:xfrm>
            <a:prstGeom prst="rect">
              <a:avLst/>
            </a:prstGeom>
            <a:noFill/>
          </p:spPr>
          <p:txBody>
            <a:bodyPr wrap="square" rtlCol="0">
              <a:spAutoFit/>
            </a:bodyPr>
            <a:lstStyle/>
            <a:p>
              <a:r>
                <a:rPr lang="en-US" sz="750">
                  <a:latin typeface="Trebuchet MS" panose="020B0603020202020204" pitchFamily="34" charset="0"/>
                </a:rPr>
                <a:t>Individua un </a:t>
              </a:r>
              <a:r>
                <a:rPr lang="en-US" sz="750" err="1">
                  <a:latin typeface="Trebuchet MS" panose="020B0603020202020204" pitchFamily="34" charset="0"/>
                </a:rPr>
                <a:t>giacimento</a:t>
              </a:r>
              <a:r>
                <a:rPr lang="en-US" sz="750">
                  <a:latin typeface="Trebuchet MS" panose="020B0603020202020204" pitchFamily="34" charset="0"/>
                </a:rPr>
                <a:t> </a:t>
              </a:r>
              <a:r>
                <a:rPr lang="en-US" sz="750" err="1">
                  <a:latin typeface="Trebuchet MS" panose="020B0603020202020204" pitchFamily="34" charset="0"/>
                </a:rPr>
                <a:t>informativo</a:t>
              </a:r>
              <a:r>
                <a:rPr lang="en-US" sz="750">
                  <a:latin typeface="Trebuchet MS" panose="020B0603020202020204" pitchFamily="34" charset="0"/>
                </a:rPr>
                <a:t> </a:t>
              </a:r>
              <a:r>
                <a:rPr lang="en-US" sz="750" err="1">
                  <a:latin typeface="Trebuchet MS" panose="020B0603020202020204" pitchFamily="34" charset="0"/>
                </a:rPr>
                <a:t>utilizzato</a:t>
              </a:r>
              <a:r>
                <a:rPr lang="en-US" sz="750">
                  <a:latin typeface="Trebuchet MS" panose="020B0603020202020204" pitchFamily="34" charset="0"/>
                </a:rPr>
                <a:t> </a:t>
              </a:r>
              <a:r>
                <a:rPr lang="en-US" sz="750" err="1">
                  <a:latin typeface="Trebuchet MS" panose="020B0603020202020204" pitchFamily="34" charset="0"/>
                </a:rPr>
                <a:t>dai</a:t>
              </a:r>
              <a:r>
                <a:rPr lang="en-US" sz="750">
                  <a:latin typeface="Trebuchet MS" panose="020B0603020202020204" pitchFamily="34" charset="0"/>
                </a:rPr>
                <a:t> </a:t>
              </a:r>
              <a:r>
                <a:rPr lang="en-US" sz="750" err="1">
                  <a:latin typeface="Trebuchet MS" panose="020B0603020202020204" pitchFamily="34" charset="0"/>
                </a:rPr>
                <a:t>servizi</a:t>
              </a:r>
              <a:r>
                <a:rPr lang="en-US" sz="750">
                  <a:latin typeface="Trebuchet MS" panose="020B0603020202020204" pitchFamily="34" charset="0"/>
                </a:rPr>
                <a:t> </a:t>
              </a:r>
              <a:r>
                <a:rPr lang="en-US" sz="750" err="1">
                  <a:latin typeface="Trebuchet MS" panose="020B0603020202020204" pitchFamily="34" charset="0"/>
                </a:rPr>
                <a:t>applicativi</a:t>
              </a:r>
              <a:endParaRPr lang="it-IT" sz="750">
                <a:latin typeface="Trebuchet MS" panose="020B0603020202020204" pitchFamily="34" charset="0"/>
              </a:endParaRPr>
            </a:p>
          </p:txBody>
        </p:sp>
        <p:sp>
          <p:nvSpPr>
            <p:cNvPr id="97" name="CasellaDiTesto 96">
              <a:extLst>
                <a:ext uri="{FF2B5EF4-FFF2-40B4-BE49-F238E27FC236}">
                  <a16:creationId xmlns:a16="http://schemas.microsoft.com/office/drawing/2014/main" id="{A1144582-5D22-4640-892E-3636C254CB52}"/>
                </a:ext>
              </a:extLst>
            </p:cNvPr>
            <p:cNvSpPr txBox="1"/>
            <p:nvPr/>
          </p:nvSpPr>
          <p:spPr>
            <a:xfrm>
              <a:off x="347605" y="3113995"/>
              <a:ext cx="1240478" cy="188941"/>
            </a:xfrm>
            <a:prstGeom prst="rect">
              <a:avLst/>
            </a:prstGeom>
            <a:noFill/>
          </p:spPr>
          <p:txBody>
            <a:bodyPr wrap="square" rtlCol="0">
              <a:spAutoFit/>
            </a:bodyPr>
            <a:lstStyle/>
            <a:p>
              <a:r>
                <a:rPr lang="it-IT" sz="1050" b="1">
                  <a:latin typeface="Trebuchet MS" panose="020B0603020202020204" pitchFamily="34" charset="0"/>
                </a:rPr>
                <a:t>LEGENDA COLORI</a:t>
              </a:r>
            </a:p>
          </p:txBody>
        </p:sp>
      </p:grpSp>
      <p:sp>
        <p:nvSpPr>
          <p:cNvPr id="75" name="Disco magnetico 74">
            <a:extLst>
              <a:ext uri="{FF2B5EF4-FFF2-40B4-BE49-F238E27FC236}">
                <a16:creationId xmlns:a16="http://schemas.microsoft.com/office/drawing/2014/main" id="{8EFC5874-BFAF-4EDD-ABD8-0B7AE47B47F7}"/>
              </a:ext>
            </a:extLst>
          </p:cNvPr>
          <p:cNvSpPr/>
          <p:nvPr/>
        </p:nvSpPr>
        <p:spPr>
          <a:xfrm>
            <a:off x="658227" y="4942136"/>
            <a:ext cx="383754" cy="225489"/>
          </a:xfrm>
          <a:prstGeom prst="flowChartMagneticDisk">
            <a:avLst/>
          </a:prstGeom>
          <a:pattFill prst="wdUpDiag">
            <a:fgClr>
              <a:schemeClr val="tx2"/>
            </a:fgClr>
            <a:bgClr>
              <a:schemeClr val="bg1"/>
            </a:bgClr>
          </a:pattFill>
          <a:ln w="6350">
            <a:solidFill>
              <a:schemeClr val="tx1"/>
            </a:solidFill>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it-IT" sz="2700">
              <a:latin typeface="Trebuchet MS" panose="020B0603020202020204" pitchFamily="34" charset="0"/>
            </a:endParaRPr>
          </a:p>
        </p:txBody>
      </p:sp>
      <p:sp>
        <p:nvSpPr>
          <p:cNvPr id="76" name="CasellaDiTesto 75">
            <a:extLst>
              <a:ext uri="{FF2B5EF4-FFF2-40B4-BE49-F238E27FC236}">
                <a16:creationId xmlns:a16="http://schemas.microsoft.com/office/drawing/2014/main" id="{EF8045F3-BCB4-4439-8B8B-5934FEEE902C}"/>
              </a:ext>
            </a:extLst>
          </p:cNvPr>
          <p:cNvSpPr txBox="1"/>
          <p:nvPr/>
        </p:nvSpPr>
        <p:spPr>
          <a:xfrm>
            <a:off x="1048955" y="4957722"/>
            <a:ext cx="3538551" cy="323165"/>
          </a:xfrm>
          <a:prstGeom prst="rect">
            <a:avLst/>
          </a:prstGeom>
          <a:noFill/>
        </p:spPr>
        <p:txBody>
          <a:bodyPr wrap="square" rtlCol="0">
            <a:spAutoFit/>
          </a:bodyPr>
          <a:lstStyle/>
          <a:p>
            <a:r>
              <a:rPr lang="en-US" sz="750">
                <a:latin typeface="Trebuchet MS" panose="020B0603020202020204" pitchFamily="34" charset="0"/>
              </a:rPr>
              <a:t>Individua un </a:t>
            </a:r>
            <a:r>
              <a:rPr lang="en-US" sz="750" err="1">
                <a:latin typeface="Trebuchet MS" panose="020B0603020202020204" pitchFamily="34" charset="0"/>
              </a:rPr>
              <a:t>giacimento</a:t>
            </a:r>
            <a:r>
              <a:rPr lang="en-US" sz="750">
                <a:latin typeface="Trebuchet MS" panose="020B0603020202020204" pitchFamily="34" charset="0"/>
              </a:rPr>
              <a:t> </a:t>
            </a:r>
            <a:r>
              <a:rPr lang="en-US" sz="750" err="1">
                <a:latin typeface="Trebuchet MS" panose="020B0603020202020204" pitchFamily="34" charset="0"/>
              </a:rPr>
              <a:t>informativo</a:t>
            </a:r>
            <a:r>
              <a:rPr lang="en-US" sz="750">
                <a:latin typeface="Trebuchet MS" panose="020B0603020202020204" pitchFamily="34" charset="0"/>
              </a:rPr>
              <a:t> </a:t>
            </a:r>
            <a:r>
              <a:rPr lang="en-US" sz="750" err="1">
                <a:latin typeface="Trebuchet MS" panose="020B0603020202020204" pitchFamily="34" charset="0"/>
              </a:rPr>
              <a:t>utilizzato</a:t>
            </a:r>
            <a:r>
              <a:rPr lang="en-US" sz="750">
                <a:latin typeface="Trebuchet MS" panose="020B0603020202020204" pitchFamily="34" charset="0"/>
              </a:rPr>
              <a:t> </a:t>
            </a:r>
            <a:r>
              <a:rPr lang="en-US" sz="750" err="1">
                <a:latin typeface="Trebuchet MS" panose="020B0603020202020204" pitchFamily="34" charset="0"/>
              </a:rPr>
              <a:t>dai</a:t>
            </a:r>
            <a:r>
              <a:rPr lang="en-US" sz="750">
                <a:latin typeface="Trebuchet MS" panose="020B0603020202020204" pitchFamily="34" charset="0"/>
              </a:rPr>
              <a:t> </a:t>
            </a:r>
            <a:r>
              <a:rPr lang="en-US" sz="750" err="1">
                <a:latin typeface="Trebuchet MS" panose="020B0603020202020204" pitchFamily="34" charset="0"/>
              </a:rPr>
              <a:t>servizi</a:t>
            </a:r>
            <a:r>
              <a:rPr lang="en-US" sz="750">
                <a:latin typeface="Trebuchet MS" panose="020B0603020202020204" pitchFamily="34" charset="0"/>
              </a:rPr>
              <a:t> </a:t>
            </a:r>
            <a:r>
              <a:rPr lang="en-US" sz="750" err="1">
                <a:latin typeface="Trebuchet MS" panose="020B0603020202020204" pitchFamily="34" charset="0"/>
              </a:rPr>
              <a:t>applicativi</a:t>
            </a:r>
            <a:r>
              <a:rPr lang="en-US" sz="750">
                <a:latin typeface="Trebuchet MS" panose="020B0603020202020204" pitchFamily="34" charset="0"/>
              </a:rPr>
              <a:t> in </a:t>
            </a:r>
            <a:r>
              <a:rPr lang="en-US" sz="750" err="1">
                <a:latin typeface="Trebuchet MS" panose="020B0603020202020204" pitchFamily="34" charset="0"/>
              </a:rPr>
              <a:t>dismissione</a:t>
            </a:r>
            <a:r>
              <a:rPr lang="en-US" sz="750">
                <a:latin typeface="Trebuchet MS" panose="020B0603020202020204" pitchFamily="34" charset="0"/>
              </a:rPr>
              <a:t>/</a:t>
            </a:r>
            <a:r>
              <a:rPr lang="en-US" sz="750" err="1">
                <a:latin typeface="Trebuchet MS" panose="020B0603020202020204" pitchFamily="34" charset="0"/>
              </a:rPr>
              <a:t>spegnimento</a:t>
            </a:r>
            <a:endParaRPr lang="it-IT" sz="750">
              <a:latin typeface="Trebuchet MS" panose="020B0603020202020204" pitchFamily="34" charset="0"/>
            </a:endParaRPr>
          </a:p>
        </p:txBody>
      </p:sp>
      <p:sp>
        <p:nvSpPr>
          <p:cNvPr id="77" name="Memoria ad accesso diretto 76">
            <a:extLst>
              <a:ext uri="{FF2B5EF4-FFF2-40B4-BE49-F238E27FC236}">
                <a16:creationId xmlns:a16="http://schemas.microsoft.com/office/drawing/2014/main" id="{9A93B929-CDB0-4A50-B067-E4ECE81761AE}"/>
              </a:ext>
            </a:extLst>
          </p:cNvPr>
          <p:cNvSpPr/>
          <p:nvPr/>
        </p:nvSpPr>
        <p:spPr>
          <a:xfrm rot="16200000">
            <a:off x="6084505" y="4004131"/>
            <a:ext cx="538474" cy="864303"/>
          </a:xfrm>
          <a:prstGeom prst="flowChartMagneticDrum">
            <a:avLst/>
          </a:prstGeom>
          <a:solidFill>
            <a:srgbClr val="357943"/>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50" i="1">
              <a:latin typeface="Trebuchet MS" panose="020B0603020202020204" pitchFamily="34" charset="0"/>
            </a:endParaRPr>
          </a:p>
        </p:txBody>
      </p:sp>
      <p:sp>
        <p:nvSpPr>
          <p:cNvPr id="78" name="CasellaDiTesto 77">
            <a:extLst>
              <a:ext uri="{FF2B5EF4-FFF2-40B4-BE49-F238E27FC236}">
                <a16:creationId xmlns:a16="http://schemas.microsoft.com/office/drawing/2014/main" id="{F6BF095C-A235-4B39-8544-209CB5B2962F}"/>
              </a:ext>
            </a:extLst>
          </p:cNvPr>
          <p:cNvSpPr txBox="1"/>
          <p:nvPr/>
        </p:nvSpPr>
        <p:spPr>
          <a:xfrm>
            <a:off x="5952561" y="4375282"/>
            <a:ext cx="802359" cy="246221"/>
          </a:xfrm>
          <a:prstGeom prst="rect">
            <a:avLst/>
          </a:prstGeom>
          <a:noFill/>
        </p:spPr>
        <p:txBody>
          <a:bodyPr wrap="square" rtlCol="0">
            <a:spAutoFit/>
          </a:bodyPr>
          <a:lstStyle/>
          <a:p>
            <a:pPr algn="ctr"/>
            <a:r>
              <a:rPr lang="it-IT" sz="1000" i="1">
                <a:solidFill>
                  <a:schemeClr val="bg1"/>
                </a:solidFill>
                <a:latin typeface="Trebuchet MS" panose="020B0603020202020204" pitchFamily="34" charset="0"/>
              </a:rPr>
              <a:t>BOL</a:t>
            </a:r>
          </a:p>
        </p:txBody>
      </p:sp>
      <p:cxnSp>
        <p:nvCxnSpPr>
          <p:cNvPr id="79" name="Connettore a gomito 78">
            <a:extLst>
              <a:ext uri="{FF2B5EF4-FFF2-40B4-BE49-F238E27FC236}">
                <a16:creationId xmlns:a16="http://schemas.microsoft.com/office/drawing/2014/main" id="{CD7FC3F6-A1D0-4FB3-8093-728566DE3544}"/>
              </a:ext>
            </a:extLst>
          </p:cNvPr>
          <p:cNvCxnSpPr>
            <a:cxnSpLocks/>
            <a:stCxn id="77" idx="4"/>
            <a:endCxn id="36" idx="0"/>
          </p:cNvCxnSpPr>
          <p:nvPr/>
        </p:nvCxnSpPr>
        <p:spPr>
          <a:xfrm rot="5400000" flipH="1" flipV="1">
            <a:off x="6655444" y="3566071"/>
            <a:ext cx="299274" cy="902677"/>
          </a:xfrm>
          <a:prstGeom prst="bentConnector2">
            <a:avLst/>
          </a:prstGeom>
          <a:ln>
            <a:solidFill>
              <a:schemeClr val="accent1"/>
            </a:solidFill>
            <a:prstDash val="solid"/>
            <a:headEnd type="triangle"/>
            <a:tailEnd type="triangle"/>
          </a:ln>
        </p:spPr>
        <p:style>
          <a:lnRef idx="1">
            <a:schemeClr val="dk1"/>
          </a:lnRef>
          <a:fillRef idx="0">
            <a:schemeClr val="dk1"/>
          </a:fillRef>
          <a:effectRef idx="0">
            <a:schemeClr val="dk1"/>
          </a:effectRef>
          <a:fontRef idx="minor">
            <a:schemeClr val="tx1"/>
          </a:fontRef>
        </p:style>
      </p:cxnSp>
      <p:cxnSp>
        <p:nvCxnSpPr>
          <p:cNvPr id="83" name="Connettore 2 82">
            <a:extLst>
              <a:ext uri="{FF2B5EF4-FFF2-40B4-BE49-F238E27FC236}">
                <a16:creationId xmlns:a16="http://schemas.microsoft.com/office/drawing/2014/main" id="{E8FEB111-3F56-4CBA-BC9D-02A2D0789932}"/>
              </a:ext>
            </a:extLst>
          </p:cNvPr>
          <p:cNvCxnSpPr>
            <a:cxnSpLocks/>
          </p:cNvCxnSpPr>
          <p:nvPr/>
        </p:nvCxnSpPr>
        <p:spPr>
          <a:xfrm>
            <a:off x="6223578" y="3725621"/>
            <a:ext cx="1027307" cy="0"/>
          </a:xfrm>
          <a:prstGeom prst="straightConnector1">
            <a:avLst/>
          </a:prstGeom>
          <a:ln>
            <a:prstDash val="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98" name="Memoria ad accesso diretto 97">
            <a:extLst>
              <a:ext uri="{FF2B5EF4-FFF2-40B4-BE49-F238E27FC236}">
                <a16:creationId xmlns:a16="http://schemas.microsoft.com/office/drawing/2014/main" id="{7A873D4D-D94C-4173-86EE-59A0238BBF6A}"/>
              </a:ext>
            </a:extLst>
          </p:cNvPr>
          <p:cNvSpPr/>
          <p:nvPr/>
        </p:nvSpPr>
        <p:spPr>
          <a:xfrm rot="16200000">
            <a:off x="6494887" y="2578248"/>
            <a:ext cx="538474" cy="864303"/>
          </a:xfrm>
          <a:prstGeom prst="flowChartMagneticDrum">
            <a:avLst/>
          </a:prstGeom>
          <a:solidFill>
            <a:schemeClr val="accent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50" i="1">
              <a:latin typeface="Trebuchet MS" panose="020B0603020202020204" pitchFamily="34" charset="0"/>
            </a:endParaRPr>
          </a:p>
        </p:txBody>
      </p:sp>
      <p:sp>
        <p:nvSpPr>
          <p:cNvPr id="99" name="CasellaDiTesto 98">
            <a:extLst>
              <a:ext uri="{FF2B5EF4-FFF2-40B4-BE49-F238E27FC236}">
                <a16:creationId xmlns:a16="http://schemas.microsoft.com/office/drawing/2014/main" id="{00076229-668A-4735-BE0B-1DF1BF7D8F37}"/>
              </a:ext>
            </a:extLst>
          </p:cNvPr>
          <p:cNvSpPr txBox="1"/>
          <p:nvPr/>
        </p:nvSpPr>
        <p:spPr>
          <a:xfrm>
            <a:off x="6544349" y="2973235"/>
            <a:ext cx="429926" cy="246221"/>
          </a:xfrm>
          <a:prstGeom prst="rect">
            <a:avLst/>
          </a:prstGeom>
          <a:noFill/>
        </p:spPr>
        <p:txBody>
          <a:bodyPr wrap="none" rtlCol="0">
            <a:spAutoFit/>
          </a:bodyPr>
          <a:lstStyle/>
          <a:p>
            <a:r>
              <a:rPr lang="it-IT" sz="1000" i="1">
                <a:solidFill>
                  <a:schemeClr val="bg1"/>
                </a:solidFill>
                <a:latin typeface="Trebuchet MS" panose="020B0603020202020204" pitchFamily="34" charset="0"/>
              </a:rPr>
              <a:t>SIUL</a:t>
            </a:r>
          </a:p>
        </p:txBody>
      </p:sp>
      <p:cxnSp>
        <p:nvCxnSpPr>
          <p:cNvPr id="100" name="Connettore a gomito 99">
            <a:extLst>
              <a:ext uri="{FF2B5EF4-FFF2-40B4-BE49-F238E27FC236}">
                <a16:creationId xmlns:a16="http://schemas.microsoft.com/office/drawing/2014/main" id="{17679E98-EF2C-4A8D-BCCC-67A337080670}"/>
              </a:ext>
            </a:extLst>
          </p:cNvPr>
          <p:cNvCxnSpPr>
            <a:cxnSpLocks/>
            <a:stCxn id="98" idx="1"/>
          </p:cNvCxnSpPr>
          <p:nvPr/>
        </p:nvCxnSpPr>
        <p:spPr>
          <a:xfrm rot="16200000" flipH="1">
            <a:off x="6920355" y="3123407"/>
            <a:ext cx="317532" cy="629992"/>
          </a:xfrm>
          <a:prstGeom prst="bentConnector2">
            <a:avLst/>
          </a:prstGeom>
          <a:ln>
            <a:solidFill>
              <a:schemeClr val="accent1"/>
            </a:solidFill>
            <a:prstDash val="solid"/>
            <a:headEnd type="triangle"/>
            <a:tailEnd type="triangle"/>
          </a:ln>
        </p:spPr>
        <p:style>
          <a:lnRef idx="1">
            <a:schemeClr val="dk1"/>
          </a:lnRef>
          <a:fillRef idx="0">
            <a:schemeClr val="dk1"/>
          </a:fillRef>
          <a:effectRef idx="0">
            <a:schemeClr val="dk1"/>
          </a:effectRef>
          <a:fontRef idx="minor">
            <a:schemeClr val="tx1"/>
          </a:fontRef>
        </p:style>
      </p:cxnSp>
      <p:cxnSp>
        <p:nvCxnSpPr>
          <p:cNvPr id="13" name="Connettore 2 12">
            <a:extLst>
              <a:ext uri="{FF2B5EF4-FFF2-40B4-BE49-F238E27FC236}">
                <a16:creationId xmlns:a16="http://schemas.microsoft.com/office/drawing/2014/main" id="{FA78791C-BAEC-485F-9B23-47869D95AF38}"/>
              </a:ext>
            </a:extLst>
          </p:cNvPr>
          <p:cNvCxnSpPr>
            <a:stCxn id="49" idx="1"/>
            <a:endCxn id="36" idx="4"/>
          </p:cNvCxnSpPr>
          <p:nvPr/>
        </p:nvCxnSpPr>
        <p:spPr>
          <a:xfrm flipH="1">
            <a:off x="8234155" y="3242473"/>
            <a:ext cx="3" cy="35606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80" name="TextBox 79">
            <a:extLst>
              <a:ext uri="{FF2B5EF4-FFF2-40B4-BE49-F238E27FC236}">
                <a16:creationId xmlns:a16="http://schemas.microsoft.com/office/drawing/2014/main" id="{E2A4D6B4-0D14-41E8-B766-D5A68BFA72B5}"/>
              </a:ext>
            </a:extLst>
          </p:cNvPr>
          <p:cNvSpPr txBox="1"/>
          <p:nvPr/>
        </p:nvSpPr>
        <p:spPr>
          <a:xfrm>
            <a:off x="354221" y="216000"/>
            <a:ext cx="11483558"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defTabSz="1828800" hangingPunct="0"/>
            <a:r>
              <a:rPr lang="en-US" sz="2800" b="1" err="1">
                <a:solidFill>
                  <a:srgbClr val="297A38"/>
                </a:solidFill>
                <a:latin typeface="Trebuchet MS" panose="020B0603020202020204" pitchFamily="34" charset="0"/>
                <a:sym typeface="Calibri"/>
              </a:rPr>
              <a:t>Dorsale</a:t>
            </a:r>
            <a:r>
              <a:rPr lang="en-US" sz="2800" b="1">
                <a:solidFill>
                  <a:srgbClr val="297A38"/>
                </a:solidFill>
                <a:latin typeface="Trebuchet MS" panose="020B0603020202020204" pitchFamily="34" charset="0"/>
                <a:sym typeface="Calibri"/>
              </a:rPr>
              <a:t> </a:t>
            </a:r>
            <a:r>
              <a:rPr lang="en-US" sz="2800" b="1" err="1">
                <a:solidFill>
                  <a:srgbClr val="297A38"/>
                </a:solidFill>
                <a:latin typeface="Trebuchet MS" panose="020B0603020202020204" pitchFamily="34" charset="0"/>
                <a:sym typeface="Calibri"/>
              </a:rPr>
              <a:t>informativa</a:t>
            </a:r>
            <a:endParaRPr lang="en-US" sz="2800" b="1">
              <a:solidFill>
                <a:srgbClr val="297A38"/>
              </a:solidFill>
              <a:latin typeface="Trebuchet MS" panose="020B0603020202020204" pitchFamily="34" charset="0"/>
              <a:sym typeface="Calibri"/>
            </a:endParaRPr>
          </a:p>
        </p:txBody>
      </p:sp>
    </p:spTree>
    <p:extLst>
      <p:ext uri="{BB962C8B-B14F-4D97-AF65-F5344CB8AC3E}">
        <p14:creationId xmlns:p14="http://schemas.microsoft.com/office/powerpoint/2010/main" val="3695394000"/>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2D8E0C8-5311-4D05-811D-9293E834B0F7}"/>
              </a:ext>
            </a:extLst>
          </p:cNvPr>
          <p:cNvSpPr>
            <a:spLocks noChangeArrowheads="1"/>
          </p:cNvSpPr>
          <p:nvPr/>
        </p:nvSpPr>
        <p:spPr bwMode="auto">
          <a:xfrm>
            <a:off x="0" y="-47282"/>
            <a:ext cx="92398"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5720" tIns="22860" rIns="45720" bIns="22860" numCol="1" anchor="ctr" anchorCtr="0" compatLnSpc="1">
            <a:prstTxWarp prst="textNoShape">
              <a:avLst/>
            </a:prstTxWarp>
            <a:spAutoFit/>
          </a:bodyPr>
          <a:lstStyle/>
          <a:p>
            <a:pPr defTabSz="914400" hangingPunct="0"/>
            <a:endParaRPr lang="it-IT" kern="0">
              <a:solidFill>
                <a:srgbClr val="000000"/>
              </a:solidFill>
              <a:latin typeface="Calibri"/>
              <a:cs typeface="Calibri"/>
              <a:sym typeface="Calibri"/>
            </a:endParaRPr>
          </a:p>
        </p:txBody>
      </p:sp>
      <p:pic>
        <p:nvPicPr>
          <p:cNvPr id="111" name="Picture 1" descr="Logo_Ariaspa">
            <a:extLst>
              <a:ext uri="{FF2B5EF4-FFF2-40B4-BE49-F238E27FC236}">
                <a16:creationId xmlns:a16="http://schemas.microsoft.com/office/drawing/2014/main" id="{813C662F-192A-489E-8AD8-8F0CC7C36F3D}"/>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54221" y="5921473"/>
            <a:ext cx="1380936" cy="544089"/>
          </a:xfrm>
          <a:prstGeom prst="rect">
            <a:avLst/>
          </a:prstGeom>
          <a:noFill/>
          <a:extLst>
            <a:ext uri="{909E8E84-426E-40DD-AFC4-6F175D3DCCD1}">
              <a14:hiddenFill xmlns:a14="http://schemas.microsoft.com/office/drawing/2010/main">
                <a:solidFill>
                  <a:srgbClr val="FFFFFF"/>
                </a:solidFill>
              </a14:hiddenFill>
            </a:ext>
          </a:extLst>
        </p:spPr>
      </p:pic>
      <p:sp>
        <p:nvSpPr>
          <p:cNvPr id="36" name="AutoShape 8" descr="Risultato immagini per logo lombardia">
            <a:extLst>
              <a:ext uri="{FF2B5EF4-FFF2-40B4-BE49-F238E27FC236}">
                <a16:creationId xmlns:a16="http://schemas.microsoft.com/office/drawing/2014/main" id="{CA7DA83F-DBA9-4928-9794-E76C49F2CE82}"/>
              </a:ext>
            </a:extLst>
          </p:cNvPr>
          <p:cNvSpPr>
            <a:spLocks noChangeAspect="1" noChangeArrowheads="1"/>
          </p:cNvSpPr>
          <p:nvPr/>
        </p:nvSpPr>
        <p:spPr bwMode="auto">
          <a:xfrm>
            <a:off x="6268399" y="3511464"/>
            <a:ext cx="304800" cy="30697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grpSp>
        <p:nvGrpSpPr>
          <p:cNvPr id="29" name="Group 79">
            <a:extLst>
              <a:ext uri="{FF2B5EF4-FFF2-40B4-BE49-F238E27FC236}">
                <a16:creationId xmlns:a16="http://schemas.microsoft.com/office/drawing/2014/main" id="{6A3AFF03-A14E-4566-A083-237E522A6ECB}"/>
              </a:ext>
            </a:extLst>
          </p:cNvPr>
          <p:cNvGrpSpPr/>
          <p:nvPr/>
        </p:nvGrpSpPr>
        <p:grpSpPr>
          <a:xfrm>
            <a:off x="354220" y="1000902"/>
            <a:ext cx="5565317" cy="3462115"/>
            <a:chOff x="3651961" y="2256335"/>
            <a:chExt cx="6801956" cy="3462115"/>
          </a:xfrm>
        </p:grpSpPr>
        <p:grpSp>
          <p:nvGrpSpPr>
            <p:cNvPr id="32" name="Group 80">
              <a:extLst>
                <a:ext uri="{FF2B5EF4-FFF2-40B4-BE49-F238E27FC236}">
                  <a16:creationId xmlns:a16="http://schemas.microsoft.com/office/drawing/2014/main" id="{DEA8BD3A-4BF2-438D-9315-6426DA54966C}"/>
                </a:ext>
              </a:extLst>
            </p:cNvPr>
            <p:cNvGrpSpPr/>
            <p:nvPr/>
          </p:nvGrpSpPr>
          <p:grpSpPr>
            <a:xfrm>
              <a:off x="3651961" y="2256335"/>
              <a:ext cx="6801956" cy="386054"/>
              <a:chOff x="6590041" y="2034539"/>
              <a:chExt cx="6801956" cy="386054"/>
            </a:xfrm>
          </p:grpSpPr>
          <p:sp>
            <p:nvSpPr>
              <p:cNvPr id="39" name="Line 60">
                <a:extLst>
                  <a:ext uri="{FF2B5EF4-FFF2-40B4-BE49-F238E27FC236}">
                    <a16:creationId xmlns:a16="http://schemas.microsoft.com/office/drawing/2014/main" id="{452C3C1C-30CF-4C2A-89E6-ABC5BC78320E}"/>
                  </a:ext>
                </a:extLst>
              </p:cNvPr>
              <p:cNvSpPr>
                <a:spLocks noChangeShapeType="1"/>
              </p:cNvSpPr>
              <p:nvPr/>
            </p:nvSpPr>
            <p:spPr bwMode="auto">
              <a:xfrm>
                <a:off x="6807391" y="2385284"/>
                <a:ext cx="2566166" cy="0"/>
              </a:xfrm>
              <a:prstGeom prst="line">
                <a:avLst/>
              </a:prstGeom>
              <a:noFill/>
              <a:ln w="12700">
                <a:solidFill>
                  <a:srgbClr val="2D7B3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pPr marL="0" marR="0" lvl="0" indent="0" algn="ctr" defTabSz="914423" eaLnBrk="1" fontAlgn="base" latinLnBrk="0" hangingPunct="1">
                  <a:lnSpc>
                    <a:spcPct val="100000"/>
                  </a:lnSpc>
                  <a:spcBef>
                    <a:spcPct val="0"/>
                  </a:spcBef>
                  <a:spcAft>
                    <a:spcPct val="0"/>
                  </a:spcAft>
                  <a:buClrTx/>
                  <a:buSzTx/>
                  <a:buFontTx/>
                  <a:buNone/>
                  <a:tabLst/>
                  <a:defRPr/>
                </a:pPr>
                <a:endParaRPr kumimoji="0" lang="it-IT" sz="1800" b="1" i="0" u="none" strike="noStrike" kern="0" cap="none" spc="0" normalizeH="0" baseline="0" noProof="0">
                  <a:ln>
                    <a:noFill/>
                  </a:ln>
                  <a:solidFill>
                    <a:prstClr val="black"/>
                  </a:solidFill>
                  <a:effectLst/>
                  <a:uLnTx/>
                  <a:uFillTx/>
                  <a:latin typeface="Trebuchet MS" panose="020B0603020202020204" pitchFamily="34" charset="0"/>
                </a:endParaRPr>
              </a:p>
            </p:txBody>
          </p:sp>
          <p:sp>
            <p:nvSpPr>
              <p:cNvPr id="40" name="Text Box 20">
                <a:extLst>
                  <a:ext uri="{FF2B5EF4-FFF2-40B4-BE49-F238E27FC236}">
                    <a16:creationId xmlns:a16="http://schemas.microsoft.com/office/drawing/2014/main" id="{927B3DD9-CEAC-4977-B696-B5E09F8BC892}"/>
                  </a:ext>
                </a:extLst>
              </p:cNvPr>
              <p:cNvSpPr txBox="1">
                <a:spLocks noChangeArrowheads="1"/>
              </p:cNvSpPr>
              <p:nvPr/>
            </p:nvSpPr>
            <p:spPr bwMode="auto">
              <a:xfrm>
                <a:off x="6590041" y="2034539"/>
                <a:ext cx="6801956" cy="386054"/>
              </a:xfrm>
              <a:prstGeom prst="rect">
                <a:avLst/>
              </a:prstGeom>
              <a:noFill/>
              <a:ln>
                <a:noFill/>
              </a:ln>
              <a:effectLst/>
              <a:extLst>
                <a:ext uri="{91240B29-F687-4F45-9708-019B960494DF}">
                  <a14:hiddenLine xmlns:a14="http://schemas.microsoft.com/office/drawing/2010/main" w="12700"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36000" tIns="36000" rIns="36000" bIns="72000" anchor="b" anchorCtr="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it-IT" sz="1800" b="1" i="0" u="none" strike="noStrike" kern="0" cap="none" spc="0" normalizeH="0" baseline="0" noProof="0">
                    <a:ln>
                      <a:noFill/>
                    </a:ln>
                    <a:solidFill>
                      <a:prstClr val="black"/>
                    </a:solidFill>
                    <a:effectLst/>
                    <a:uLnTx/>
                    <a:uFillTx/>
                    <a:latin typeface="Trebuchet MS" panose="020B0603020202020204" pitchFamily="34" charset="0"/>
                  </a:rPr>
                  <a:t>Il registro elettronico – Il nuovo concetto di lezione</a:t>
                </a:r>
              </a:p>
            </p:txBody>
          </p:sp>
        </p:grpSp>
        <p:sp>
          <p:nvSpPr>
            <p:cNvPr id="38" name="Rectangle 81">
              <a:extLst>
                <a:ext uri="{FF2B5EF4-FFF2-40B4-BE49-F238E27FC236}">
                  <a16:creationId xmlns:a16="http://schemas.microsoft.com/office/drawing/2014/main" id="{2BD94210-5913-4C92-9EB4-A766B29C72FE}"/>
                </a:ext>
              </a:extLst>
            </p:cNvPr>
            <p:cNvSpPr/>
            <p:nvPr/>
          </p:nvSpPr>
          <p:spPr>
            <a:xfrm>
              <a:off x="3869310" y="2594259"/>
              <a:ext cx="2566167" cy="3124191"/>
            </a:xfrm>
            <a:prstGeom prst="rect">
              <a:avLst/>
            </a:prstGeom>
            <a:noFill/>
            <a:ln w="12700" cap="flat" cmpd="sng" algn="ctr">
              <a:noFill/>
              <a:prstDash val="solid"/>
              <a:miter lim="800000"/>
            </a:ln>
            <a:effectLst/>
          </p:spPr>
          <p:txBody>
            <a:bodyPr lIns="36000" tIns="36000" rIns="36000" bIns="36000" rtlCol="0" anchor="t"/>
            <a:lstStyle/>
            <a:p>
              <a:pPr marL="285757" marR="0" lvl="0" indent="-285757" algn="just" defTabSz="914400" eaLnBrk="1" fontAlgn="auto" latinLnBrk="0" hangingPunct="1">
                <a:lnSpc>
                  <a:spcPct val="100000"/>
                </a:lnSpc>
                <a:spcBef>
                  <a:spcPts val="600"/>
                </a:spcBef>
                <a:spcAft>
                  <a:spcPts val="1200"/>
                </a:spcAft>
                <a:buClrTx/>
                <a:buSzTx/>
                <a:buFont typeface="Wingdings" panose="05000000000000000000" pitchFamily="2" charset="2"/>
                <a:buChar char="§"/>
                <a:tabLst/>
                <a:defRPr/>
              </a:pPr>
              <a:endParaRPr kumimoji="0" lang="it-IT" sz="1400" b="0" i="0" u="none" strike="noStrike" kern="0" cap="none" spc="0" normalizeH="0" baseline="0" noProof="0">
                <a:ln>
                  <a:noFill/>
                </a:ln>
                <a:solidFill>
                  <a:prstClr val="black"/>
                </a:solidFill>
                <a:effectLst/>
                <a:uLnTx/>
                <a:uFillTx/>
                <a:latin typeface="Trebuchet MS" panose="020B0603020202020204" pitchFamily="34" charset="0"/>
                <a:cs typeface="Arial" panose="020B0604020202020204" pitchFamily="34" charset="0"/>
              </a:endParaRPr>
            </a:p>
          </p:txBody>
        </p:sp>
      </p:grpSp>
      <p:sp>
        <p:nvSpPr>
          <p:cNvPr id="2" name="Rectangle 2">
            <a:extLst>
              <a:ext uri="{FF2B5EF4-FFF2-40B4-BE49-F238E27FC236}">
                <a16:creationId xmlns:a16="http://schemas.microsoft.com/office/drawing/2014/main" id="{0AF4F6F8-580A-4E5A-B647-3607B07AC8DD}"/>
              </a:ext>
            </a:extLst>
          </p:cNvPr>
          <p:cNvSpPr>
            <a:spLocks noChangeArrowheads="1"/>
          </p:cNvSpPr>
          <p:nvPr/>
        </p:nvSpPr>
        <p:spPr bwMode="auto">
          <a:xfrm>
            <a:off x="354220" y="1444329"/>
            <a:ext cx="4747169" cy="36009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just" defTabSz="914400" eaLnBrk="0" fontAlgn="base" hangingPunct="0">
              <a:spcBef>
                <a:spcPct val="0"/>
              </a:spcBef>
              <a:spcAft>
                <a:spcPct val="0"/>
              </a:spcAft>
            </a:pPr>
            <a:r>
              <a:rPr kumimoji="0" lang="it-IT" altLang="it-IT" sz="1200" b="0" i="0" u="none" strike="noStrike" cap="none" normalizeH="0" baseline="0">
                <a:ln>
                  <a:noFill/>
                </a:ln>
                <a:solidFill>
                  <a:schemeClr val="tx1"/>
                </a:solidFill>
                <a:effectLst/>
                <a:latin typeface="Trebuchet MS" panose="020B0603020202020204" pitchFamily="34" charset="0"/>
                <a:ea typeface="Times New Roman" panose="02020603050405020304" pitchFamily="18" charset="0"/>
                <a:cs typeface="Arial" panose="020B0604020202020204" pitchFamily="34" charset="0"/>
              </a:rPr>
              <a:t>Il sistema mostrerà una finestra dove sarà possibile creare l’evento formativo, indicando i campi obbligatori contrassegnati da un asterisco:</a:t>
            </a:r>
          </a:p>
          <a:p>
            <a:pPr algn="just" defTabSz="914400" eaLnBrk="0" fontAlgn="base" hangingPunct="0">
              <a:spcBef>
                <a:spcPct val="0"/>
              </a:spcBef>
              <a:spcAft>
                <a:spcPct val="0"/>
              </a:spcAft>
            </a:pPr>
            <a:r>
              <a:rPr kumimoji="0" lang="it-IT" altLang="it-IT" sz="1200" b="1" i="0" u="none" strike="noStrike" cap="none" normalizeH="0" baseline="0">
                <a:ln>
                  <a:noFill/>
                </a:ln>
                <a:solidFill>
                  <a:schemeClr val="tx1"/>
                </a:solidFill>
                <a:effectLst/>
                <a:latin typeface="Trebuchet MS" panose="020B0603020202020204" pitchFamily="34" charset="0"/>
                <a:ea typeface="Times New Roman" panose="02020603050405020304" pitchFamily="18" charset="0"/>
                <a:cs typeface="Arial" panose="020B0604020202020204" pitchFamily="34" charset="0"/>
              </a:rPr>
              <a:t>-Tipologia Evento Formativo, dal menu a tendina selezionare la natura dell’evento esempio “Classe”;</a:t>
            </a:r>
          </a:p>
          <a:p>
            <a:pPr algn="just" defTabSz="914400" eaLnBrk="0" fontAlgn="base" hangingPunct="0">
              <a:spcBef>
                <a:spcPct val="0"/>
              </a:spcBef>
              <a:spcAft>
                <a:spcPct val="0"/>
              </a:spcAft>
            </a:pPr>
            <a:r>
              <a:rPr kumimoji="0" lang="it-IT" altLang="it-IT" sz="1200" b="1" i="0" u="none" strike="noStrike" cap="none" normalizeH="0" baseline="0">
                <a:ln>
                  <a:noFill/>
                </a:ln>
                <a:solidFill>
                  <a:schemeClr val="tx1"/>
                </a:solidFill>
                <a:effectLst/>
                <a:latin typeface="Trebuchet MS" panose="020B0603020202020204" pitchFamily="34" charset="0"/>
                <a:ea typeface="Times New Roman" panose="02020603050405020304" pitchFamily="18" charset="0"/>
                <a:cs typeface="Arial" panose="020B0604020202020204" pitchFamily="34" charset="0"/>
              </a:rPr>
              <a:t>-Ora Inizio dell’evento;</a:t>
            </a:r>
          </a:p>
          <a:p>
            <a:pPr algn="just" defTabSz="914400" eaLnBrk="0" fontAlgn="base" hangingPunct="0">
              <a:spcBef>
                <a:spcPct val="0"/>
              </a:spcBef>
              <a:spcAft>
                <a:spcPct val="0"/>
              </a:spcAft>
            </a:pPr>
            <a:r>
              <a:rPr kumimoji="0" lang="it-IT" altLang="it-IT" sz="1200" b="1" i="0" u="none" strike="noStrike" cap="none" normalizeH="0" baseline="0">
                <a:ln>
                  <a:noFill/>
                </a:ln>
                <a:solidFill>
                  <a:schemeClr val="tx1"/>
                </a:solidFill>
                <a:effectLst/>
                <a:latin typeface="Trebuchet MS" panose="020B0603020202020204" pitchFamily="34" charset="0"/>
                <a:ea typeface="Times New Roman" panose="02020603050405020304" pitchFamily="18" charset="0"/>
                <a:cs typeface="Arial" panose="020B0604020202020204" pitchFamily="34" charset="0"/>
              </a:rPr>
              <a:t>-Ora Fine dell’evento;</a:t>
            </a:r>
          </a:p>
          <a:p>
            <a:pPr algn="just" defTabSz="914400" eaLnBrk="0" fontAlgn="base" hangingPunct="0">
              <a:spcBef>
                <a:spcPct val="0"/>
              </a:spcBef>
              <a:spcAft>
                <a:spcPct val="0"/>
              </a:spcAft>
            </a:pPr>
            <a:r>
              <a:rPr kumimoji="0" lang="it-IT" altLang="it-IT" sz="1200" b="1" i="0" u="none" strike="noStrike" cap="none" normalizeH="0" baseline="0">
                <a:ln>
                  <a:noFill/>
                </a:ln>
                <a:solidFill>
                  <a:schemeClr val="tx1"/>
                </a:solidFill>
                <a:effectLst/>
                <a:latin typeface="Trebuchet MS" panose="020B0603020202020204" pitchFamily="34" charset="0"/>
                <a:ea typeface="Times New Roman" panose="02020603050405020304" pitchFamily="18" charset="0"/>
                <a:cs typeface="Arial" panose="020B0604020202020204" pitchFamily="34" charset="0"/>
              </a:rPr>
              <a:t>-Docente (dal menu a tendina sono visibili i soli docenti associati alla sezione, per l’associazione del docente alla sezione si rimanda al paragrafo dedicato);</a:t>
            </a:r>
          </a:p>
          <a:p>
            <a:pPr algn="just" defTabSz="914400" eaLnBrk="0" fontAlgn="base" hangingPunct="0">
              <a:spcBef>
                <a:spcPct val="0"/>
              </a:spcBef>
              <a:spcAft>
                <a:spcPct val="0"/>
              </a:spcAft>
            </a:pPr>
            <a:r>
              <a:rPr kumimoji="0" lang="it-IT" altLang="it-IT" sz="1200" b="1" i="0" u="none" strike="noStrike" cap="none" normalizeH="0" baseline="0">
                <a:ln>
                  <a:noFill/>
                </a:ln>
                <a:solidFill>
                  <a:schemeClr val="tx1"/>
                </a:solidFill>
                <a:effectLst/>
                <a:latin typeface="Trebuchet MS" panose="020B0603020202020204" pitchFamily="34" charset="0"/>
                <a:ea typeface="Times New Roman" panose="02020603050405020304" pitchFamily="18" charset="0"/>
                <a:cs typeface="Arial" panose="020B0604020202020204" pitchFamily="34" charset="0"/>
              </a:rPr>
              <a:t>-Co-Docente (dal menu a tendina sono visibili i soli docenti associati alla sezione, per l’associazione del docente alla sezione si rimanda al paragrafo dedicato);</a:t>
            </a:r>
          </a:p>
          <a:p>
            <a:pPr algn="just" defTabSz="914400" eaLnBrk="0" fontAlgn="base" hangingPunct="0">
              <a:spcBef>
                <a:spcPct val="0"/>
              </a:spcBef>
              <a:spcAft>
                <a:spcPct val="0"/>
              </a:spcAft>
            </a:pPr>
            <a:r>
              <a:rPr kumimoji="0" lang="it-IT" altLang="it-IT" sz="1200" b="1" i="0" u="none" strike="noStrike" cap="none" normalizeH="0" baseline="0">
                <a:ln>
                  <a:noFill/>
                </a:ln>
                <a:solidFill>
                  <a:schemeClr val="tx1"/>
                </a:solidFill>
                <a:effectLst/>
                <a:latin typeface="Trebuchet MS" panose="020B0603020202020204" pitchFamily="34" charset="0"/>
                <a:ea typeface="Times New Roman" panose="02020603050405020304" pitchFamily="18" charset="0"/>
                <a:cs typeface="Arial" panose="020B0604020202020204" pitchFamily="34" charset="0"/>
              </a:rPr>
              <a:t>-Materia svolta;</a:t>
            </a:r>
          </a:p>
          <a:p>
            <a:pPr algn="just" defTabSz="914400" eaLnBrk="0" fontAlgn="base" hangingPunct="0">
              <a:spcBef>
                <a:spcPct val="0"/>
              </a:spcBef>
              <a:spcAft>
                <a:spcPct val="0"/>
              </a:spcAft>
            </a:pPr>
            <a:r>
              <a:rPr kumimoji="0" lang="it-IT" altLang="it-IT" sz="1200" b="1" i="0" u="none" strike="noStrike" cap="none" normalizeH="0" baseline="0">
                <a:ln>
                  <a:noFill/>
                </a:ln>
                <a:solidFill>
                  <a:schemeClr val="tx1"/>
                </a:solidFill>
                <a:effectLst/>
                <a:latin typeface="Trebuchet MS" panose="020B0603020202020204" pitchFamily="34" charset="0"/>
                <a:ea typeface="Times New Roman" panose="02020603050405020304" pitchFamily="18" charset="0"/>
                <a:cs typeface="Arial" panose="020B0604020202020204" pitchFamily="34" charset="0"/>
              </a:rPr>
              <a:t>-Studenti assegnati (il sistema di default assegna tutti gli studenti all’evento/lezione ma è comunque possibile associare alla lezione solo una parte di essi);</a:t>
            </a:r>
          </a:p>
          <a:p>
            <a:pPr algn="just" defTabSz="914400" eaLnBrk="0" fontAlgn="base" hangingPunct="0">
              <a:spcBef>
                <a:spcPct val="0"/>
              </a:spcBef>
              <a:spcAft>
                <a:spcPct val="0"/>
              </a:spcAft>
            </a:pPr>
            <a:r>
              <a:rPr kumimoji="0" lang="it-IT" altLang="it-IT" sz="1200" b="1" i="0" u="none" strike="noStrike" cap="none" normalizeH="0" baseline="0">
                <a:ln>
                  <a:noFill/>
                </a:ln>
                <a:solidFill>
                  <a:schemeClr val="tx1"/>
                </a:solidFill>
                <a:effectLst/>
                <a:latin typeface="Trebuchet MS" panose="020B0603020202020204" pitchFamily="34" charset="0"/>
                <a:ea typeface="Times New Roman" panose="02020603050405020304" pitchFamily="18" charset="0"/>
                <a:cs typeface="Arial" panose="020B0604020202020204" pitchFamily="34" charset="0"/>
              </a:rPr>
              <a:t>-Contenuti materia;</a:t>
            </a:r>
          </a:p>
          <a:p>
            <a:pPr algn="just" defTabSz="914400" eaLnBrk="0" fontAlgn="base" hangingPunct="0">
              <a:spcBef>
                <a:spcPct val="0"/>
              </a:spcBef>
              <a:spcAft>
                <a:spcPct val="0"/>
              </a:spcAft>
            </a:pPr>
            <a:r>
              <a:rPr kumimoji="0" lang="it-IT" altLang="it-IT" sz="1200" b="1" i="0" u="none" strike="noStrike" cap="none" normalizeH="0" baseline="0">
                <a:ln>
                  <a:noFill/>
                </a:ln>
                <a:solidFill>
                  <a:schemeClr val="tx1"/>
                </a:solidFill>
                <a:effectLst/>
                <a:latin typeface="Trebuchet MS" panose="020B0603020202020204" pitchFamily="34" charset="0"/>
                <a:ea typeface="Times New Roman" panose="02020603050405020304" pitchFamily="18" charset="0"/>
                <a:cs typeface="Arial" panose="020B0604020202020204" pitchFamily="34" charset="0"/>
              </a:rPr>
              <a:t>-Documentazione (dimensione max file 5mb). </a:t>
            </a:r>
            <a:endParaRPr kumimoji="0" lang="it-IT" altLang="it-IT" sz="2800" b="1" i="0" u="none" strike="noStrike" cap="none" normalizeH="0" baseline="0">
              <a:ln>
                <a:noFill/>
              </a:ln>
              <a:solidFill>
                <a:schemeClr val="tx1"/>
              </a:solidFill>
              <a:effectLst/>
              <a:latin typeface="Trebuchet MS" panose="020B0603020202020204" pitchFamily="34" charset="0"/>
            </a:endParaRPr>
          </a:p>
        </p:txBody>
      </p:sp>
      <p:pic>
        <p:nvPicPr>
          <p:cNvPr id="15" name="Immagine 14">
            <a:extLst>
              <a:ext uri="{FF2B5EF4-FFF2-40B4-BE49-F238E27FC236}">
                <a16:creationId xmlns:a16="http://schemas.microsoft.com/office/drawing/2014/main" id="{D13A482A-ECFA-4A5A-9B9C-1DF38344AD31}"/>
              </a:ext>
            </a:extLst>
          </p:cNvPr>
          <p:cNvPicPr/>
          <p:nvPr/>
        </p:nvPicPr>
        <p:blipFill rotWithShape="1">
          <a:blip r:embed="rId3" cstate="email">
            <a:extLst>
              <a:ext uri="{28A0092B-C50C-407E-A947-70E740481C1C}">
                <a14:useLocalDpi xmlns:a14="http://schemas.microsoft.com/office/drawing/2010/main" val="0"/>
              </a:ext>
            </a:extLst>
          </a:blip>
          <a:srcRect l="17796" t="2303" r="14296" b="4713"/>
          <a:stretch/>
        </p:blipFill>
        <p:spPr bwMode="auto">
          <a:xfrm>
            <a:off x="5377218" y="1317284"/>
            <a:ext cx="5759355" cy="4442067"/>
          </a:xfrm>
          <a:prstGeom prst="rect">
            <a:avLst/>
          </a:prstGeom>
          <a:noFill/>
          <a:ln>
            <a:noFill/>
          </a:ln>
        </p:spPr>
      </p:pic>
      <p:sp>
        <p:nvSpPr>
          <p:cNvPr id="14" name="TextBox 13">
            <a:extLst>
              <a:ext uri="{FF2B5EF4-FFF2-40B4-BE49-F238E27FC236}">
                <a16:creationId xmlns:a16="http://schemas.microsoft.com/office/drawing/2014/main" id="{7D1E9924-042C-4D14-BA0E-01CEB02BD802}"/>
              </a:ext>
            </a:extLst>
          </p:cNvPr>
          <p:cNvSpPr txBox="1"/>
          <p:nvPr/>
        </p:nvSpPr>
        <p:spPr>
          <a:xfrm>
            <a:off x="354221" y="216000"/>
            <a:ext cx="11483558"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defTabSz="1828800" hangingPunct="0"/>
            <a:r>
              <a:rPr lang="en-US" sz="2800" b="1">
                <a:solidFill>
                  <a:srgbClr val="297A38"/>
                </a:solidFill>
                <a:latin typeface="Trebuchet MS" panose="020B0603020202020204" pitchFamily="34" charset="0"/>
                <a:sym typeface="Calibri"/>
              </a:rPr>
              <a:t>SIUF – Il bando </a:t>
            </a:r>
            <a:r>
              <a:rPr lang="en-US" sz="2800" b="1" err="1">
                <a:solidFill>
                  <a:srgbClr val="297A38"/>
                </a:solidFill>
                <a:latin typeface="Trebuchet MS" panose="020B0603020202020204" pitchFamily="34" charset="0"/>
                <a:sym typeface="Calibri"/>
              </a:rPr>
              <a:t>antidispersione</a:t>
            </a:r>
            <a:endParaRPr lang="en-US" sz="2800" b="1">
              <a:solidFill>
                <a:srgbClr val="297A38"/>
              </a:solidFill>
              <a:latin typeface="Trebuchet MS" panose="020B0603020202020204" pitchFamily="34" charset="0"/>
              <a:sym typeface="Calibri"/>
            </a:endParaRPr>
          </a:p>
        </p:txBody>
      </p:sp>
    </p:spTree>
    <p:extLst>
      <p:ext uri="{BB962C8B-B14F-4D97-AF65-F5344CB8AC3E}">
        <p14:creationId xmlns:p14="http://schemas.microsoft.com/office/powerpoint/2010/main" val="2717305885"/>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2D8E0C8-5311-4D05-811D-9293E834B0F7}"/>
              </a:ext>
            </a:extLst>
          </p:cNvPr>
          <p:cNvSpPr>
            <a:spLocks noChangeArrowheads="1"/>
          </p:cNvSpPr>
          <p:nvPr/>
        </p:nvSpPr>
        <p:spPr bwMode="auto">
          <a:xfrm>
            <a:off x="0" y="-47282"/>
            <a:ext cx="92398"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5720" tIns="22860" rIns="45720" bIns="22860" numCol="1" anchor="ctr" anchorCtr="0" compatLnSpc="1">
            <a:prstTxWarp prst="textNoShape">
              <a:avLst/>
            </a:prstTxWarp>
            <a:spAutoFit/>
          </a:bodyPr>
          <a:lstStyle/>
          <a:p>
            <a:pPr defTabSz="914400" hangingPunct="0"/>
            <a:endParaRPr lang="it-IT" kern="0">
              <a:solidFill>
                <a:srgbClr val="000000"/>
              </a:solidFill>
              <a:latin typeface="Calibri"/>
              <a:cs typeface="Calibri"/>
              <a:sym typeface="Calibri"/>
            </a:endParaRPr>
          </a:p>
        </p:txBody>
      </p:sp>
      <p:pic>
        <p:nvPicPr>
          <p:cNvPr id="111" name="Picture 1" descr="Logo_Ariaspa">
            <a:extLst>
              <a:ext uri="{FF2B5EF4-FFF2-40B4-BE49-F238E27FC236}">
                <a16:creationId xmlns:a16="http://schemas.microsoft.com/office/drawing/2014/main" id="{813C662F-192A-489E-8AD8-8F0CC7C36F3D}"/>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54221" y="5921473"/>
            <a:ext cx="1380936" cy="544089"/>
          </a:xfrm>
          <a:prstGeom prst="rect">
            <a:avLst/>
          </a:prstGeom>
          <a:noFill/>
          <a:extLst>
            <a:ext uri="{909E8E84-426E-40DD-AFC4-6F175D3DCCD1}">
              <a14:hiddenFill xmlns:a14="http://schemas.microsoft.com/office/drawing/2010/main">
                <a:solidFill>
                  <a:srgbClr val="FFFFFF"/>
                </a:solidFill>
              </a14:hiddenFill>
            </a:ext>
          </a:extLst>
        </p:spPr>
      </p:pic>
      <p:sp>
        <p:nvSpPr>
          <p:cNvPr id="36" name="AutoShape 8" descr="Risultato immagini per logo lombardia">
            <a:extLst>
              <a:ext uri="{FF2B5EF4-FFF2-40B4-BE49-F238E27FC236}">
                <a16:creationId xmlns:a16="http://schemas.microsoft.com/office/drawing/2014/main" id="{CA7DA83F-DBA9-4928-9794-E76C49F2CE82}"/>
              </a:ext>
            </a:extLst>
          </p:cNvPr>
          <p:cNvSpPr>
            <a:spLocks noChangeAspect="1" noChangeArrowheads="1"/>
          </p:cNvSpPr>
          <p:nvPr/>
        </p:nvSpPr>
        <p:spPr bwMode="auto">
          <a:xfrm>
            <a:off x="6268399" y="3511464"/>
            <a:ext cx="304800" cy="30697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grpSp>
        <p:nvGrpSpPr>
          <p:cNvPr id="29" name="Group 79">
            <a:extLst>
              <a:ext uri="{FF2B5EF4-FFF2-40B4-BE49-F238E27FC236}">
                <a16:creationId xmlns:a16="http://schemas.microsoft.com/office/drawing/2014/main" id="{6A3AFF03-A14E-4566-A083-237E522A6ECB}"/>
              </a:ext>
            </a:extLst>
          </p:cNvPr>
          <p:cNvGrpSpPr/>
          <p:nvPr/>
        </p:nvGrpSpPr>
        <p:grpSpPr>
          <a:xfrm>
            <a:off x="354220" y="1000902"/>
            <a:ext cx="6469661" cy="3462115"/>
            <a:chOff x="3651961" y="2256335"/>
            <a:chExt cx="7907249" cy="3462115"/>
          </a:xfrm>
        </p:grpSpPr>
        <p:grpSp>
          <p:nvGrpSpPr>
            <p:cNvPr id="32" name="Group 80">
              <a:extLst>
                <a:ext uri="{FF2B5EF4-FFF2-40B4-BE49-F238E27FC236}">
                  <a16:creationId xmlns:a16="http://schemas.microsoft.com/office/drawing/2014/main" id="{DEA8BD3A-4BF2-438D-9315-6426DA54966C}"/>
                </a:ext>
              </a:extLst>
            </p:cNvPr>
            <p:cNvGrpSpPr/>
            <p:nvPr/>
          </p:nvGrpSpPr>
          <p:grpSpPr>
            <a:xfrm>
              <a:off x="3651961" y="2256335"/>
              <a:ext cx="7907249" cy="386054"/>
              <a:chOff x="6590041" y="2034539"/>
              <a:chExt cx="7907249" cy="386054"/>
            </a:xfrm>
          </p:grpSpPr>
          <p:sp>
            <p:nvSpPr>
              <p:cNvPr id="39" name="Line 60">
                <a:extLst>
                  <a:ext uri="{FF2B5EF4-FFF2-40B4-BE49-F238E27FC236}">
                    <a16:creationId xmlns:a16="http://schemas.microsoft.com/office/drawing/2014/main" id="{452C3C1C-30CF-4C2A-89E6-ABC5BC78320E}"/>
                  </a:ext>
                </a:extLst>
              </p:cNvPr>
              <p:cNvSpPr>
                <a:spLocks noChangeShapeType="1"/>
              </p:cNvSpPr>
              <p:nvPr/>
            </p:nvSpPr>
            <p:spPr bwMode="auto">
              <a:xfrm>
                <a:off x="6807391" y="2385284"/>
                <a:ext cx="2566166" cy="0"/>
              </a:xfrm>
              <a:prstGeom prst="line">
                <a:avLst/>
              </a:prstGeom>
              <a:noFill/>
              <a:ln w="12700">
                <a:solidFill>
                  <a:srgbClr val="2D7B3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pPr marL="0" marR="0" lvl="0" indent="0" algn="ctr" defTabSz="914423" eaLnBrk="1" fontAlgn="base" latinLnBrk="0" hangingPunct="1">
                  <a:lnSpc>
                    <a:spcPct val="100000"/>
                  </a:lnSpc>
                  <a:spcBef>
                    <a:spcPct val="0"/>
                  </a:spcBef>
                  <a:spcAft>
                    <a:spcPct val="0"/>
                  </a:spcAft>
                  <a:buClrTx/>
                  <a:buSzTx/>
                  <a:buFontTx/>
                  <a:buNone/>
                  <a:tabLst/>
                  <a:defRPr/>
                </a:pPr>
                <a:endParaRPr kumimoji="0" lang="it-IT" sz="1800" b="1" i="0" u="none" strike="noStrike" kern="0" cap="none" spc="0" normalizeH="0" baseline="0" noProof="0">
                  <a:ln>
                    <a:noFill/>
                  </a:ln>
                  <a:solidFill>
                    <a:prstClr val="black"/>
                  </a:solidFill>
                  <a:effectLst/>
                  <a:uLnTx/>
                  <a:uFillTx/>
                  <a:latin typeface="Trebuchet MS" panose="020B0603020202020204" pitchFamily="34" charset="0"/>
                </a:endParaRPr>
              </a:p>
            </p:txBody>
          </p:sp>
          <p:sp>
            <p:nvSpPr>
              <p:cNvPr id="40" name="Text Box 20">
                <a:extLst>
                  <a:ext uri="{FF2B5EF4-FFF2-40B4-BE49-F238E27FC236}">
                    <a16:creationId xmlns:a16="http://schemas.microsoft.com/office/drawing/2014/main" id="{927B3DD9-CEAC-4977-B696-B5E09F8BC892}"/>
                  </a:ext>
                </a:extLst>
              </p:cNvPr>
              <p:cNvSpPr txBox="1">
                <a:spLocks noChangeArrowheads="1"/>
              </p:cNvSpPr>
              <p:nvPr/>
            </p:nvSpPr>
            <p:spPr bwMode="auto">
              <a:xfrm>
                <a:off x="6590041" y="2034539"/>
                <a:ext cx="7907249" cy="386054"/>
              </a:xfrm>
              <a:prstGeom prst="rect">
                <a:avLst/>
              </a:prstGeom>
              <a:noFill/>
              <a:ln>
                <a:noFill/>
              </a:ln>
              <a:effectLst/>
              <a:extLst>
                <a:ext uri="{91240B29-F687-4F45-9708-019B960494DF}">
                  <a14:hiddenLine xmlns:a14="http://schemas.microsoft.com/office/drawing/2010/main" w="12700"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36000" tIns="36000" rIns="36000" bIns="72000" anchor="b" anchorCtr="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it-IT" sz="1800" b="1" i="0" u="none" strike="noStrike" kern="0" cap="none" spc="0" normalizeH="0" baseline="0" noProof="0">
                    <a:ln>
                      <a:noFill/>
                    </a:ln>
                    <a:solidFill>
                      <a:prstClr val="black"/>
                    </a:solidFill>
                    <a:effectLst/>
                    <a:uLnTx/>
                    <a:uFillTx/>
                    <a:latin typeface="Trebuchet MS" panose="020B0603020202020204" pitchFamily="34" charset="0"/>
                  </a:rPr>
                  <a:t>Il registro elettronico – </a:t>
                </a:r>
                <a:r>
                  <a:rPr lang="it-IT" sz="1800" b="1" kern="0">
                    <a:solidFill>
                      <a:prstClr val="black"/>
                    </a:solidFill>
                    <a:latin typeface="Trebuchet MS" panose="020B0603020202020204" pitchFamily="34" charset="0"/>
                  </a:rPr>
                  <a:t>Assegnazione Docente alla sezione</a:t>
                </a:r>
                <a:endParaRPr kumimoji="0" lang="it-IT" sz="1800" b="1" i="0" u="none" strike="noStrike" kern="0" cap="none" spc="0" normalizeH="0" baseline="0" noProof="0">
                  <a:ln>
                    <a:noFill/>
                  </a:ln>
                  <a:solidFill>
                    <a:prstClr val="black"/>
                  </a:solidFill>
                  <a:effectLst/>
                  <a:uLnTx/>
                  <a:uFillTx/>
                  <a:latin typeface="Trebuchet MS" panose="020B0603020202020204" pitchFamily="34" charset="0"/>
                </a:endParaRPr>
              </a:p>
            </p:txBody>
          </p:sp>
        </p:grpSp>
        <p:sp>
          <p:nvSpPr>
            <p:cNvPr id="38" name="Rectangle 81">
              <a:extLst>
                <a:ext uri="{FF2B5EF4-FFF2-40B4-BE49-F238E27FC236}">
                  <a16:creationId xmlns:a16="http://schemas.microsoft.com/office/drawing/2014/main" id="{2BD94210-5913-4C92-9EB4-A766B29C72FE}"/>
                </a:ext>
              </a:extLst>
            </p:cNvPr>
            <p:cNvSpPr/>
            <p:nvPr/>
          </p:nvSpPr>
          <p:spPr>
            <a:xfrm>
              <a:off x="3869310" y="2594259"/>
              <a:ext cx="2566167" cy="3124191"/>
            </a:xfrm>
            <a:prstGeom prst="rect">
              <a:avLst/>
            </a:prstGeom>
            <a:noFill/>
            <a:ln w="12700" cap="flat" cmpd="sng" algn="ctr">
              <a:noFill/>
              <a:prstDash val="solid"/>
              <a:miter lim="800000"/>
            </a:ln>
            <a:effectLst/>
          </p:spPr>
          <p:txBody>
            <a:bodyPr lIns="36000" tIns="36000" rIns="36000" bIns="36000" rtlCol="0" anchor="t"/>
            <a:lstStyle/>
            <a:p>
              <a:pPr marL="285757" marR="0" lvl="0" indent="-285757" algn="just" defTabSz="914400" eaLnBrk="1" fontAlgn="auto" latinLnBrk="0" hangingPunct="1">
                <a:lnSpc>
                  <a:spcPct val="100000"/>
                </a:lnSpc>
                <a:spcBef>
                  <a:spcPts val="600"/>
                </a:spcBef>
                <a:spcAft>
                  <a:spcPts val="1200"/>
                </a:spcAft>
                <a:buClrTx/>
                <a:buSzTx/>
                <a:buFont typeface="Wingdings" panose="05000000000000000000" pitchFamily="2" charset="2"/>
                <a:buChar char="§"/>
                <a:tabLst/>
                <a:defRPr/>
              </a:pPr>
              <a:endParaRPr kumimoji="0" lang="it-IT" sz="1400" b="0" i="0" u="none" strike="noStrike" kern="0" cap="none" spc="0" normalizeH="0" baseline="0" noProof="0">
                <a:ln>
                  <a:noFill/>
                </a:ln>
                <a:solidFill>
                  <a:prstClr val="black"/>
                </a:solidFill>
                <a:effectLst/>
                <a:uLnTx/>
                <a:uFillTx/>
                <a:latin typeface="Trebuchet MS" panose="020B0603020202020204" pitchFamily="34" charset="0"/>
                <a:cs typeface="Arial" panose="020B0604020202020204" pitchFamily="34" charset="0"/>
              </a:endParaRPr>
            </a:p>
          </p:txBody>
        </p:sp>
      </p:grpSp>
      <p:sp>
        <p:nvSpPr>
          <p:cNvPr id="2" name="Rectangle 2">
            <a:extLst>
              <a:ext uri="{FF2B5EF4-FFF2-40B4-BE49-F238E27FC236}">
                <a16:creationId xmlns:a16="http://schemas.microsoft.com/office/drawing/2014/main" id="{0AF4F6F8-580A-4E5A-B647-3607B07AC8DD}"/>
              </a:ext>
            </a:extLst>
          </p:cNvPr>
          <p:cNvSpPr>
            <a:spLocks noChangeArrowheads="1"/>
          </p:cNvSpPr>
          <p:nvPr/>
        </p:nvSpPr>
        <p:spPr bwMode="auto">
          <a:xfrm>
            <a:off x="354220" y="1382163"/>
            <a:ext cx="11305726"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just" defTabSz="914400" eaLnBrk="0" fontAlgn="base" hangingPunct="0">
              <a:spcBef>
                <a:spcPct val="0"/>
              </a:spcBef>
              <a:spcAft>
                <a:spcPct val="0"/>
              </a:spcAft>
            </a:pPr>
            <a:r>
              <a:rPr kumimoji="0" lang="it-IT" altLang="it-IT" sz="1200" b="0" i="0" u="none" strike="noStrike" cap="none" normalizeH="0" baseline="0">
                <a:ln>
                  <a:noFill/>
                </a:ln>
                <a:solidFill>
                  <a:schemeClr val="tx1"/>
                </a:solidFill>
                <a:effectLst/>
                <a:latin typeface="Trebuchet MS" panose="020B0603020202020204" pitchFamily="34" charset="0"/>
                <a:ea typeface="Times New Roman" panose="02020603050405020304" pitchFamily="18" charset="0"/>
                <a:cs typeface="Arial" panose="020B0604020202020204" pitchFamily="34" charset="0"/>
              </a:rPr>
              <a:t>Accedendo al servizio “Gestione Istituzione” con ruolo di “Segreteria Centrale”, cliccare sulla voce “Associa docenti a sezioni”.</a:t>
            </a:r>
          </a:p>
          <a:p>
            <a:pPr algn="just" defTabSz="914400" eaLnBrk="0" fontAlgn="base" hangingPunct="0">
              <a:spcBef>
                <a:spcPct val="0"/>
              </a:spcBef>
              <a:spcAft>
                <a:spcPct val="0"/>
              </a:spcAft>
            </a:pPr>
            <a:r>
              <a:rPr kumimoji="0" lang="it-IT" altLang="it-IT" sz="1200" b="0" i="0" u="none" strike="noStrike" cap="none" normalizeH="0" baseline="0">
                <a:ln>
                  <a:noFill/>
                </a:ln>
                <a:solidFill>
                  <a:schemeClr val="tx1"/>
                </a:solidFill>
                <a:effectLst/>
                <a:latin typeface="Trebuchet MS" panose="020B0603020202020204" pitchFamily="34" charset="0"/>
                <a:ea typeface="Times New Roman" panose="02020603050405020304" pitchFamily="18" charset="0"/>
                <a:cs typeface="Arial" panose="020B0604020202020204" pitchFamily="34" charset="0"/>
              </a:rPr>
              <a:t>Il sistema mostrerà l'elenco dei docenti abilitati dell'ente. Cliccando sul pulsante aggiungi docente sarà possibile inserire un nuovo docente, che sarà poi da associare alle sezioni in cui quel docente svolge attività didattiche.</a:t>
            </a:r>
          </a:p>
          <a:p>
            <a:pPr algn="just" defTabSz="914400" eaLnBrk="0" fontAlgn="base" hangingPunct="0">
              <a:spcBef>
                <a:spcPct val="0"/>
              </a:spcBef>
              <a:spcAft>
                <a:spcPct val="0"/>
              </a:spcAft>
            </a:pPr>
            <a:r>
              <a:rPr kumimoji="0" lang="it-IT" altLang="it-IT" sz="1200" b="0" i="0" u="none" strike="noStrike" cap="none" normalizeH="0" baseline="0">
                <a:ln>
                  <a:noFill/>
                </a:ln>
                <a:solidFill>
                  <a:schemeClr val="tx1"/>
                </a:solidFill>
                <a:effectLst/>
                <a:latin typeface="Trebuchet MS" panose="020B0603020202020204" pitchFamily="34" charset="0"/>
                <a:ea typeface="Times New Roman" panose="02020603050405020304" pitchFamily="18" charset="0"/>
                <a:cs typeface="Arial" panose="020B0604020202020204" pitchFamily="34" charset="0"/>
              </a:rPr>
              <a:t>Nella maschera “Nuovo Utente” bisognerà procedere alla compilazione dell’anagrafica del docente. I campi contrassegnati da un asterisco sono obbligatori per il salvataggio.</a:t>
            </a:r>
          </a:p>
          <a:p>
            <a:pPr algn="just" defTabSz="914400" eaLnBrk="0" fontAlgn="base" hangingPunct="0">
              <a:spcBef>
                <a:spcPct val="0"/>
              </a:spcBef>
              <a:spcAft>
                <a:spcPct val="0"/>
              </a:spcAft>
            </a:pPr>
            <a:r>
              <a:rPr lang="it-IT" sz="1200">
                <a:latin typeface="Trebuchet MS" panose="020B0603020202020204" pitchFamily="34" charset="0"/>
                <a:cs typeface="Arial" panose="020B0604020202020204" pitchFamily="34" charset="0"/>
              </a:rPr>
              <a:t>Per assegnare una o più sezioni al docente occorrerà mettere una spunta nella colonna a destra di ciascuna sezione. Per le sezioni selezionate il docente sarà visualizzato e potrà essere selezionato nel menu a tendina con la lista dei docenti, nella maschera di creazione della lezione. Occorrerà cliccare sul pulsante salva per poter confermare le informazioni inserite.</a:t>
            </a:r>
          </a:p>
          <a:p>
            <a:pPr algn="just" defTabSz="914400" eaLnBrk="0" fontAlgn="base" hangingPunct="0">
              <a:spcBef>
                <a:spcPct val="0"/>
              </a:spcBef>
              <a:spcAft>
                <a:spcPct val="0"/>
              </a:spcAft>
            </a:pPr>
            <a:endParaRPr kumimoji="0" lang="it-IT" altLang="it-IT" sz="1200" b="0" i="0" u="none" strike="noStrike" cap="none" normalizeH="0" baseline="0">
              <a:ln>
                <a:noFill/>
              </a:ln>
              <a:solidFill>
                <a:schemeClr val="tx1"/>
              </a:solidFill>
              <a:effectLst/>
              <a:latin typeface="Trebuchet MS" panose="020B0603020202020204" pitchFamily="34" charset="0"/>
              <a:ea typeface="Times New Roman" panose="02020603050405020304" pitchFamily="18" charset="0"/>
              <a:cs typeface="Arial" panose="020B0604020202020204" pitchFamily="34" charset="0"/>
            </a:endParaRPr>
          </a:p>
        </p:txBody>
      </p:sp>
      <p:grpSp>
        <p:nvGrpSpPr>
          <p:cNvPr id="4" name="Gruppo 3">
            <a:extLst>
              <a:ext uri="{FF2B5EF4-FFF2-40B4-BE49-F238E27FC236}">
                <a16:creationId xmlns:a16="http://schemas.microsoft.com/office/drawing/2014/main" id="{268AD3F4-6EB7-484A-9286-1F53903AD5C0}"/>
              </a:ext>
            </a:extLst>
          </p:cNvPr>
          <p:cNvGrpSpPr/>
          <p:nvPr/>
        </p:nvGrpSpPr>
        <p:grpSpPr>
          <a:xfrm>
            <a:off x="354220" y="2955265"/>
            <a:ext cx="11508649" cy="3124191"/>
            <a:chOff x="354220" y="2955265"/>
            <a:chExt cx="11508649" cy="3124191"/>
          </a:xfrm>
        </p:grpSpPr>
        <p:grpSp>
          <p:nvGrpSpPr>
            <p:cNvPr id="9" name="Gruppo 8">
              <a:extLst>
                <a:ext uri="{FF2B5EF4-FFF2-40B4-BE49-F238E27FC236}">
                  <a16:creationId xmlns:a16="http://schemas.microsoft.com/office/drawing/2014/main" id="{C220194F-BBCB-47E4-B721-03D722742682}"/>
                </a:ext>
              </a:extLst>
            </p:cNvPr>
            <p:cNvGrpSpPr/>
            <p:nvPr/>
          </p:nvGrpSpPr>
          <p:grpSpPr>
            <a:xfrm>
              <a:off x="354220" y="2955265"/>
              <a:ext cx="11508649" cy="3124191"/>
              <a:chOff x="354220" y="2709601"/>
              <a:chExt cx="11508649" cy="3124191"/>
            </a:xfrm>
          </p:grpSpPr>
          <p:pic>
            <p:nvPicPr>
              <p:cNvPr id="14" name="Immagine 13">
                <a:extLst>
                  <a:ext uri="{FF2B5EF4-FFF2-40B4-BE49-F238E27FC236}">
                    <a16:creationId xmlns:a16="http://schemas.microsoft.com/office/drawing/2014/main" id="{A6C9B694-03FB-450A-8360-C49D82159167}"/>
                  </a:ext>
                </a:extLst>
              </p:cNvPr>
              <p:cNvPicPr/>
              <p:nvPr/>
            </p:nvPicPr>
            <p:blipFill rotWithShape="1">
              <a:blip r:embed="rId3" cstate="email">
                <a:extLst>
                  <a:ext uri="{28A0092B-C50C-407E-A947-70E740481C1C}">
                    <a14:useLocalDpi xmlns:a14="http://schemas.microsoft.com/office/drawing/2010/main" val="0"/>
                  </a:ext>
                </a:extLst>
              </a:blip>
              <a:srcRect l="8573" t="80062" r="58803" b="3863"/>
              <a:stretch/>
            </p:blipFill>
            <p:spPr bwMode="auto">
              <a:xfrm>
                <a:off x="354220" y="3511464"/>
                <a:ext cx="2277455" cy="532262"/>
              </a:xfrm>
              <a:prstGeom prst="rect">
                <a:avLst/>
              </a:prstGeom>
              <a:noFill/>
              <a:ln>
                <a:noFill/>
              </a:ln>
              <a:extLst>
                <a:ext uri="{53640926-AAD7-44D8-BBD7-CCE9431645EC}">
                  <a14:shadowObscured xmlns:a14="http://schemas.microsoft.com/office/drawing/2010/main"/>
                </a:ext>
              </a:extLst>
            </p:spPr>
          </p:pic>
          <p:pic>
            <p:nvPicPr>
              <p:cNvPr id="15" name="Immagine 14">
                <a:extLst>
                  <a:ext uri="{FF2B5EF4-FFF2-40B4-BE49-F238E27FC236}">
                    <a16:creationId xmlns:a16="http://schemas.microsoft.com/office/drawing/2014/main" id="{09A5C451-934D-4365-93E2-88AFCD237757}"/>
                  </a:ext>
                </a:extLst>
              </p:cNvPr>
              <p:cNvPicPr/>
              <p:nvPr/>
            </p:nvPicPr>
            <p:blipFill rotWithShape="1">
              <a:blip r:embed="rId4">
                <a:extLst>
                  <a:ext uri="{28A0092B-C50C-407E-A947-70E740481C1C}">
                    <a14:useLocalDpi xmlns:a14="http://schemas.microsoft.com/office/drawing/2010/main" val="0"/>
                  </a:ext>
                </a:extLst>
              </a:blip>
              <a:srcRect t="12376" r="923"/>
              <a:stretch/>
            </p:blipFill>
            <p:spPr bwMode="auto">
              <a:xfrm>
                <a:off x="2557845" y="2709601"/>
                <a:ext cx="6919414" cy="3124191"/>
              </a:xfrm>
              <a:prstGeom prst="rect">
                <a:avLst/>
              </a:prstGeom>
              <a:noFill/>
              <a:ln>
                <a:noFill/>
              </a:ln>
              <a:extLst>
                <a:ext uri="{53640926-AAD7-44D8-BBD7-CCE9431645EC}">
                  <a14:shadowObscured xmlns:a14="http://schemas.microsoft.com/office/drawing/2010/main"/>
                </a:ext>
              </a:extLst>
            </p:spPr>
          </p:pic>
          <p:cxnSp>
            <p:nvCxnSpPr>
              <p:cNvPr id="5" name="Connettore 2 4">
                <a:extLst>
                  <a:ext uri="{FF2B5EF4-FFF2-40B4-BE49-F238E27FC236}">
                    <a16:creationId xmlns:a16="http://schemas.microsoft.com/office/drawing/2014/main" id="{54B2063C-231C-45F3-838F-F48F21EE15E3}"/>
                  </a:ext>
                </a:extLst>
              </p:cNvPr>
              <p:cNvCxnSpPr/>
              <p:nvPr/>
            </p:nvCxnSpPr>
            <p:spPr>
              <a:xfrm flipV="1">
                <a:off x="8447964" y="3029803"/>
                <a:ext cx="1746914" cy="600347"/>
              </a:xfrm>
              <a:prstGeom prst="straightConnector1">
                <a:avLst/>
              </a:prstGeom>
              <a:noFill/>
              <a:ln w="50800" cap="flat">
                <a:solidFill>
                  <a:schemeClr val="accent1"/>
                </a:solidFill>
                <a:prstDash val="solid"/>
                <a:round/>
                <a:tailEnd type="triangle"/>
              </a:ln>
              <a:effectLst>
                <a:outerShdw blurRad="76200" dist="381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7" name="Connettore 2 6">
                <a:extLst>
                  <a:ext uri="{FF2B5EF4-FFF2-40B4-BE49-F238E27FC236}">
                    <a16:creationId xmlns:a16="http://schemas.microsoft.com/office/drawing/2014/main" id="{F0F5C7B0-A58D-4455-B9A6-FD7925F355AF}"/>
                  </a:ext>
                </a:extLst>
              </p:cNvPr>
              <p:cNvCxnSpPr/>
              <p:nvPr/>
            </p:nvCxnSpPr>
            <p:spPr>
              <a:xfrm flipV="1">
                <a:off x="9198591" y="4926842"/>
                <a:ext cx="1296537" cy="520864"/>
              </a:xfrm>
              <a:prstGeom prst="straightConnector1">
                <a:avLst/>
              </a:prstGeom>
              <a:noFill/>
              <a:ln w="50800" cap="flat">
                <a:solidFill>
                  <a:schemeClr val="accent1"/>
                </a:solidFill>
                <a:prstDash val="solid"/>
                <a:round/>
                <a:tailEnd type="triangle"/>
              </a:ln>
              <a:effectLst>
                <a:outerShdw blurRad="76200" dist="381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8" name="CasellaDiTesto 7">
                <a:extLst>
                  <a:ext uri="{FF2B5EF4-FFF2-40B4-BE49-F238E27FC236}">
                    <a16:creationId xmlns:a16="http://schemas.microsoft.com/office/drawing/2014/main" id="{7C35ECE2-6C62-489F-B3CE-1214F154ECFD}"/>
                  </a:ext>
                </a:extLst>
              </p:cNvPr>
              <p:cNvSpPr txBox="1"/>
              <p:nvPr/>
            </p:nvSpPr>
            <p:spPr>
              <a:xfrm>
                <a:off x="10206648" y="2858687"/>
                <a:ext cx="1656221" cy="338552"/>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91439" tIns="91439" rIns="91439" bIns="91439" numCol="1" spcCol="38100" rtlCol="0" anchor="t">
                <a:spAutoFit/>
              </a:bodyPr>
              <a:lstStyle/>
              <a:p>
                <a:pPr marL="0" marR="0" indent="0" algn="l" defTabSz="1828800" rtl="0" fontAlgn="auto" latinLnBrk="0" hangingPunct="0">
                  <a:lnSpc>
                    <a:spcPct val="100000"/>
                  </a:lnSpc>
                  <a:spcBef>
                    <a:spcPts val="0"/>
                  </a:spcBef>
                  <a:spcAft>
                    <a:spcPts val="0"/>
                  </a:spcAft>
                  <a:buClrTx/>
                  <a:buSzTx/>
                  <a:buFontTx/>
                  <a:buNone/>
                  <a:tabLst/>
                </a:pPr>
                <a:r>
                  <a:rPr kumimoji="0" lang="it-IT" sz="1000" b="0" i="0" u="none" strike="noStrike" cap="none" spc="0" normalizeH="0" baseline="0">
                    <a:ln>
                      <a:noFill/>
                    </a:ln>
                    <a:solidFill>
                      <a:srgbClr val="000000"/>
                    </a:solidFill>
                    <a:effectLst/>
                    <a:uFillTx/>
                    <a:latin typeface="+mn-lt"/>
                    <a:ea typeface="+mn-ea"/>
                    <a:cs typeface="+mn-cs"/>
                    <a:sym typeface="Calibri"/>
                  </a:rPr>
                  <a:t>Associa docente alla sezione</a:t>
                </a:r>
              </a:p>
            </p:txBody>
          </p:sp>
          <p:sp>
            <p:nvSpPr>
              <p:cNvPr id="21" name="CasellaDiTesto 20">
                <a:extLst>
                  <a:ext uri="{FF2B5EF4-FFF2-40B4-BE49-F238E27FC236}">
                    <a16:creationId xmlns:a16="http://schemas.microsoft.com/office/drawing/2014/main" id="{1196B3B6-7AE6-4303-AB3C-06DE33EDF7F8}"/>
                  </a:ext>
                </a:extLst>
              </p:cNvPr>
              <p:cNvSpPr txBox="1"/>
              <p:nvPr/>
            </p:nvSpPr>
            <p:spPr>
              <a:xfrm>
                <a:off x="10253135" y="4588290"/>
                <a:ext cx="1609734" cy="338552"/>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91439" tIns="91439" rIns="91439" bIns="91439" numCol="1" spcCol="38100" rtlCol="0" anchor="t">
                <a:spAutoFit/>
              </a:bodyPr>
              <a:lstStyle/>
              <a:p>
                <a:pPr marL="0" marR="0" indent="0" algn="l" defTabSz="1828800" rtl="0" fontAlgn="auto" latinLnBrk="0" hangingPunct="0">
                  <a:lnSpc>
                    <a:spcPct val="100000"/>
                  </a:lnSpc>
                  <a:spcBef>
                    <a:spcPts val="0"/>
                  </a:spcBef>
                  <a:spcAft>
                    <a:spcPts val="0"/>
                  </a:spcAft>
                  <a:buClrTx/>
                  <a:buSzTx/>
                  <a:buFontTx/>
                  <a:buNone/>
                  <a:tabLst/>
                </a:pPr>
                <a:r>
                  <a:rPr kumimoji="0" lang="it-IT" sz="1000" b="0" i="0" u="none" strike="noStrike" cap="none" spc="0" normalizeH="0" baseline="0">
                    <a:ln>
                      <a:noFill/>
                    </a:ln>
                    <a:solidFill>
                      <a:srgbClr val="000000"/>
                    </a:solidFill>
                    <a:effectLst/>
                    <a:uFillTx/>
                    <a:latin typeface="+mn-lt"/>
                    <a:ea typeface="+mn-ea"/>
                    <a:cs typeface="+mn-cs"/>
                    <a:sym typeface="Calibri"/>
                  </a:rPr>
                  <a:t>Aggiungi un nuovo docente</a:t>
                </a:r>
              </a:p>
            </p:txBody>
          </p:sp>
        </p:grpSp>
        <p:pic>
          <p:nvPicPr>
            <p:cNvPr id="23" name="Immagine 22">
              <a:extLst>
                <a:ext uri="{FF2B5EF4-FFF2-40B4-BE49-F238E27FC236}">
                  <a16:creationId xmlns:a16="http://schemas.microsoft.com/office/drawing/2014/main" id="{93BED9BE-E5E3-4328-A1C9-ECD07C0D3078}"/>
                </a:ext>
              </a:extLst>
            </p:cNvPr>
            <p:cNvPicPr/>
            <p:nvPr/>
          </p:nvPicPr>
          <p:blipFill rotWithShape="1">
            <a:blip r:embed="rId4">
              <a:extLst>
                <a:ext uri="{28A0092B-C50C-407E-A947-70E740481C1C}">
                  <a14:useLocalDpi xmlns:a14="http://schemas.microsoft.com/office/drawing/2010/main" val="0"/>
                </a:ext>
              </a:extLst>
            </a:blip>
            <a:srcRect l="31513" t="25548" r="26771" b="71410"/>
            <a:stretch/>
          </p:blipFill>
          <p:spPr bwMode="auto">
            <a:xfrm>
              <a:off x="5454665" y="3027676"/>
              <a:ext cx="699434" cy="112532"/>
            </a:xfrm>
            <a:prstGeom prst="rect">
              <a:avLst/>
            </a:prstGeom>
            <a:noFill/>
            <a:ln>
              <a:noFill/>
            </a:ln>
            <a:extLst>
              <a:ext uri="{53640926-AAD7-44D8-BBD7-CCE9431645EC}">
                <a14:shadowObscured xmlns:a14="http://schemas.microsoft.com/office/drawing/2010/main"/>
              </a:ext>
            </a:extLst>
          </p:spPr>
        </p:pic>
        <p:pic>
          <p:nvPicPr>
            <p:cNvPr id="30" name="Immagine 29">
              <a:extLst>
                <a:ext uri="{FF2B5EF4-FFF2-40B4-BE49-F238E27FC236}">
                  <a16:creationId xmlns:a16="http://schemas.microsoft.com/office/drawing/2014/main" id="{4E257C1A-A9F2-4D92-9C9C-8024297DEC62}"/>
                </a:ext>
              </a:extLst>
            </p:cNvPr>
            <p:cNvPicPr/>
            <p:nvPr/>
          </p:nvPicPr>
          <p:blipFill rotWithShape="1">
            <a:blip r:embed="rId4">
              <a:extLst>
                <a:ext uri="{28A0092B-C50C-407E-A947-70E740481C1C}">
                  <a14:useLocalDpi xmlns:a14="http://schemas.microsoft.com/office/drawing/2010/main" val="0"/>
                </a:ext>
              </a:extLst>
            </a:blip>
            <a:srcRect l="31513" t="25548" r="26771" b="71410"/>
            <a:stretch/>
          </p:blipFill>
          <p:spPr bwMode="auto">
            <a:xfrm>
              <a:off x="4055832" y="3429000"/>
              <a:ext cx="699434" cy="112532"/>
            </a:xfrm>
            <a:prstGeom prst="rect">
              <a:avLst/>
            </a:prstGeom>
            <a:noFill/>
            <a:ln>
              <a:noFill/>
            </a:ln>
            <a:extLst>
              <a:ext uri="{53640926-AAD7-44D8-BBD7-CCE9431645EC}">
                <a14:shadowObscured xmlns:a14="http://schemas.microsoft.com/office/drawing/2010/main"/>
              </a:ext>
            </a:extLst>
          </p:spPr>
        </p:pic>
      </p:grpSp>
      <p:sp>
        <p:nvSpPr>
          <p:cNvPr id="24" name="TextBox 23">
            <a:extLst>
              <a:ext uri="{FF2B5EF4-FFF2-40B4-BE49-F238E27FC236}">
                <a16:creationId xmlns:a16="http://schemas.microsoft.com/office/drawing/2014/main" id="{73DA3D93-93CC-4B5B-8C34-1E00FAD02505}"/>
              </a:ext>
            </a:extLst>
          </p:cNvPr>
          <p:cNvSpPr txBox="1"/>
          <p:nvPr/>
        </p:nvSpPr>
        <p:spPr>
          <a:xfrm>
            <a:off x="354221" y="216000"/>
            <a:ext cx="11483558"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defTabSz="1828800" hangingPunct="0"/>
            <a:r>
              <a:rPr lang="en-US" sz="2800" b="1">
                <a:solidFill>
                  <a:srgbClr val="297A38"/>
                </a:solidFill>
                <a:latin typeface="Trebuchet MS" panose="020B0603020202020204" pitchFamily="34" charset="0"/>
                <a:sym typeface="Calibri"/>
              </a:rPr>
              <a:t>SIUF – Il bando </a:t>
            </a:r>
            <a:r>
              <a:rPr lang="en-US" sz="2800" b="1" err="1">
                <a:solidFill>
                  <a:srgbClr val="297A38"/>
                </a:solidFill>
                <a:latin typeface="Trebuchet MS" panose="020B0603020202020204" pitchFamily="34" charset="0"/>
                <a:sym typeface="Calibri"/>
              </a:rPr>
              <a:t>antidispersione</a:t>
            </a:r>
            <a:endParaRPr lang="en-US" sz="2800" b="1">
              <a:solidFill>
                <a:srgbClr val="297A38"/>
              </a:solidFill>
              <a:latin typeface="Trebuchet MS" panose="020B0603020202020204" pitchFamily="34" charset="0"/>
              <a:sym typeface="Calibri"/>
            </a:endParaRPr>
          </a:p>
        </p:txBody>
      </p:sp>
    </p:spTree>
    <p:extLst>
      <p:ext uri="{BB962C8B-B14F-4D97-AF65-F5344CB8AC3E}">
        <p14:creationId xmlns:p14="http://schemas.microsoft.com/office/powerpoint/2010/main" val="2019340341"/>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2D8E0C8-5311-4D05-811D-9293E834B0F7}"/>
              </a:ext>
            </a:extLst>
          </p:cNvPr>
          <p:cNvSpPr>
            <a:spLocks noChangeArrowheads="1"/>
          </p:cNvSpPr>
          <p:nvPr/>
        </p:nvSpPr>
        <p:spPr bwMode="auto">
          <a:xfrm>
            <a:off x="0" y="-47282"/>
            <a:ext cx="92398"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5720" tIns="22860" rIns="45720" bIns="22860" numCol="1" anchor="ctr" anchorCtr="0" compatLnSpc="1">
            <a:prstTxWarp prst="textNoShape">
              <a:avLst/>
            </a:prstTxWarp>
            <a:spAutoFit/>
          </a:bodyPr>
          <a:lstStyle/>
          <a:p>
            <a:pPr defTabSz="914400" hangingPunct="0"/>
            <a:endParaRPr lang="it-IT" kern="0">
              <a:solidFill>
                <a:srgbClr val="000000"/>
              </a:solidFill>
              <a:latin typeface="Calibri"/>
              <a:cs typeface="Calibri"/>
              <a:sym typeface="Calibri"/>
            </a:endParaRPr>
          </a:p>
        </p:txBody>
      </p:sp>
      <p:pic>
        <p:nvPicPr>
          <p:cNvPr id="111" name="Picture 1" descr="Logo_Ariaspa">
            <a:extLst>
              <a:ext uri="{FF2B5EF4-FFF2-40B4-BE49-F238E27FC236}">
                <a16:creationId xmlns:a16="http://schemas.microsoft.com/office/drawing/2014/main" id="{813C662F-192A-489E-8AD8-8F0CC7C36F3D}"/>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54221" y="5921473"/>
            <a:ext cx="1380936" cy="544089"/>
          </a:xfrm>
          <a:prstGeom prst="rect">
            <a:avLst/>
          </a:prstGeom>
          <a:noFill/>
          <a:extLst>
            <a:ext uri="{909E8E84-426E-40DD-AFC4-6F175D3DCCD1}">
              <a14:hiddenFill xmlns:a14="http://schemas.microsoft.com/office/drawing/2010/main">
                <a:solidFill>
                  <a:srgbClr val="FFFFFF"/>
                </a:solidFill>
              </a14:hiddenFill>
            </a:ext>
          </a:extLst>
        </p:spPr>
      </p:pic>
      <p:sp>
        <p:nvSpPr>
          <p:cNvPr id="36" name="AutoShape 8" descr="Risultato immagini per logo lombardia">
            <a:extLst>
              <a:ext uri="{FF2B5EF4-FFF2-40B4-BE49-F238E27FC236}">
                <a16:creationId xmlns:a16="http://schemas.microsoft.com/office/drawing/2014/main" id="{CA7DA83F-DBA9-4928-9794-E76C49F2CE82}"/>
              </a:ext>
            </a:extLst>
          </p:cNvPr>
          <p:cNvSpPr>
            <a:spLocks noChangeAspect="1" noChangeArrowheads="1"/>
          </p:cNvSpPr>
          <p:nvPr/>
        </p:nvSpPr>
        <p:spPr bwMode="auto">
          <a:xfrm>
            <a:off x="6268399" y="3511464"/>
            <a:ext cx="304800" cy="30697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grpSp>
        <p:nvGrpSpPr>
          <p:cNvPr id="29" name="Group 79">
            <a:extLst>
              <a:ext uri="{FF2B5EF4-FFF2-40B4-BE49-F238E27FC236}">
                <a16:creationId xmlns:a16="http://schemas.microsoft.com/office/drawing/2014/main" id="{6A3AFF03-A14E-4566-A083-237E522A6ECB}"/>
              </a:ext>
            </a:extLst>
          </p:cNvPr>
          <p:cNvGrpSpPr/>
          <p:nvPr/>
        </p:nvGrpSpPr>
        <p:grpSpPr>
          <a:xfrm>
            <a:off x="354220" y="1000902"/>
            <a:ext cx="5759355" cy="3462115"/>
            <a:chOff x="3651961" y="2256335"/>
            <a:chExt cx="7039110" cy="3462115"/>
          </a:xfrm>
        </p:grpSpPr>
        <p:grpSp>
          <p:nvGrpSpPr>
            <p:cNvPr id="32" name="Group 80">
              <a:extLst>
                <a:ext uri="{FF2B5EF4-FFF2-40B4-BE49-F238E27FC236}">
                  <a16:creationId xmlns:a16="http://schemas.microsoft.com/office/drawing/2014/main" id="{DEA8BD3A-4BF2-438D-9315-6426DA54966C}"/>
                </a:ext>
              </a:extLst>
            </p:cNvPr>
            <p:cNvGrpSpPr/>
            <p:nvPr/>
          </p:nvGrpSpPr>
          <p:grpSpPr>
            <a:xfrm>
              <a:off x="3651961" y="2256335"/>
              <a:ext cx="7039110" cy="386054"/>
              <a:chOff x="6590041" y="2034539"/>
              <a:chExt cx="7039110" cy="386054"/>
            </a:xfrm>
          </p:grpSpPr>
          <p:sp>
            <p:nvSpPr>
              <p:cNvPr id="39" name="Line 60">
                <a:extLst>
                  <a:ext uri="{FF2B5EF4-FFF2-40B4-BE49-F238E27FC236}">
                    <a16:creationId xmlns:a16="http://schemas.microsoft.com/office/drawing/2014/main" id="{452C3C1C-30CF-4C2A-89E6-ABC5BC78320E}"/>
                  </a:ext>
                </a:extLst>
              </p:cNvPr>
              <p:cNvSpPr>
                <a:spLocks noChangeShapeType="1"/>
              </p:cNvSpPr>
              <p:nvPr/>
            </p:nvSpPr>
            <p:spPr bwMode="auto">
              <a:xfrm>
                <a:off x="6807391" y="2385284"/>
                <a:ext cx="2566166" cy="0"/>
              </a:xfrm>
              <a:prstGeom prst="line">
                <a:avLst/>
              </a:prstGeom>
              <a:noFill/>
              <a:ln w="12700">
                <a:solidFill>
                  <a:srgbClr val="2D7B3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pPr marL="0" marR="0" lvl="0" indent="0" algn="ctr" defTabSz="914423" eaLnBrk="1" fontAlgn="base" latinLnBrk="0" hangingPunct="1">
                  <a:lnSpc>
                    <a:spcPct val="100000"/>
                  </a:lnSpc>
                  <a:spcBef>
                    <a:spcPct val="0"/>
                  </a:spcBef>
                  <a:spcAft>
                    <a:spcPct val="0"/>
                  </a:spcAft>
                  <a:buClrTx/>
                  <a:buSzTx/>
                  <a:buFontTx/>
                  <a:buNone/>
                  <a:tabLst/>
                  <a:defRPr/>
                </a:pPr>
                <a:endParaRPr kumimoji="0" lang="it-IT" sz="1800" b="1" i="0" u="none" strike="noStrike" kern="0" cap="none" spc="0" normalizeH="0" baseline="0" noProof="0">
                  <a:ln>
                    <a:noFill/>
                  </a:ln>
                  <a:solidFill>
                    <a:prstClr val="black"/>
                  </a:solidFill>
                  <a:effectLst/>
                  <a:uLnTx/>
                  <a:uFillTx/>
                  <a:latin typeface="Trebuchet MS" panose="020B0603020202020204" pitchFamily="34" charset="0"/>
                </a:endParaRPr>
              </a:p>
            </p:txBody>
          </p:sp>
          <p:sp>
            <p:nvSpPr>
              <p:cNvPr id="40" name="Text Box 20">
                <a:extLst>
                  <a:ext uri="{FF2B5EF4-FFF2-40B4-BE49-F238E27FC236}">
                    <a16:creationId xmlns:a16="http://schemas.microsoft.com/office/drawing/2014/main" id="{927B3DD9-CEAC-4977-B696-B5E09F8BC892}"/>
                  </a:ext>
                </a:extLst>
              </p:cNvPr>
              <p:cNvSpPr txBox="1">
                <a:spLocks noChangeArrowheads="1"/>
              </p:cNvSpPr>
              <p:nvPr/>
            </p:nvSpPr>
            <p:spPr bwMode="auto">
              <a:xfrm>
                <a:off x="6590041" y="2034539"/>
                <a:ext cx="7039110" cy="386054"/>
              </a:xfrm>
              <a:prstGeom prst="rect">
                <a:avLst/>
              </a:prstGeom>
              <a:noFill/>
              <a:ln>
                <a:noFill/>
              </a:ln>
              <a:effectLst/>
              <a:extLst>
                <a:ext uri="{91240B29-F687-4F45-9708-019B960494DF}">
                  <a14:hiddenLine xmlns:a14="http://schemas.microsoft.com/office/drawing/2010/main" w="12700"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36000" tIns="36000" rIns="36000" bIns="72000" anchor="b" anchorCtr="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it-IT" sz="1800" b="1" i="0" u="none" strike="noStrike" kern="0" cap="none" spc="0" normalizeH="0" baseline="0" noProof="0">
                    <a:ln>
                      <a:noFill/>
                    </a:ln>
                    <a:solidFill>
                      <a:prstClr val="black"/>
                    </a:solidFill>
                    <a:effectLst/>
                    <a:uLnTx/>
                    <a:uFillTx/>
                    <a:latin typeface="Trebuchet MS" panose="020B0603020202020204" pitchFamily="34" charset="0"/>
                  </a:rPr>
                  <a:t>Il registro elettronico – </a:t>
                </a:r>
                <a:r>
                  <a:rPr lang="it-IT" sz="1800" b="1" kern="0">
                    <a:solidFill>
                      <a:prstClr val="black"/>
                    </a:solidFill>
                    <a:latin typeface="Trebuchet MS" panose="020B0603020202020204" pitchFamily="34" charset="0"/>
                  </a:rPr>
                  <a:t>Evento/Lezione con </a:t>
                </a:r>
                <a:r>
                  <a:rPr kumimoji="0" lang="it-IT" sz="1800" b="1" i="0" u="none" strike="noStrike" kern="0" cap="none" spc="0" normalizeH="0" baseline="0" noProof="0">
                    <a:ln>
                      <a:noFill/>
                    </a:ln>
                    <a:solidFill>
                      <a:prstClr val="black"/>
                    </a:solidFill>
                    <a:effectLst/>
                    <a:uLnTx/>
                    <a:uFillTx/>
                    <a:latin typeface="Trebuchet MS" panose="020B0603020202020204" pitchFamily="34" charset="0"/>
                  </a:rPr>
                  <a:t>Sostegno</a:t>
                </a:r>
              </a:p>
            </p:txBody>
          </p:sp>
        </p:grpSp>
        <p:sp>
          <p:nvSpPr>
            <p:cNvPr id="38" name="Rectangle 81">
              <a:extLst>
                <a:ext uri="{FF2B5EF4-FFF2-40B4-BE49-F238E27FC236}">
                  <a16:creationId xmlns:a16="http://schemas.microsoft.com/office/drawing/2014/main" id="{2BD94210-5913-4C92-9EB4-A766B29C72FE}"/>
                </a:ext>
              </a:extLst>
            </p:cNvPr>
            <p:cNvSpPr/>
            <p:nvPr/>
          </p:nvSpPr>
          <p:spPr>
            <a:xfrm>
              <a:off x="3869310" y="2594259"/>
              <a:ext cx="2566167" cy="3124191"/>
            </a:xfrm>
            <a:prstGeom prst="rect">
              <a:avLst/>
            </a:prstGeom>
            <a:noFill/>
            <a:ln w="12700" cap="flat" cmpd="sng" algn="ctr">
              <a:noFill/>
              <a:prstDash val="solid"/>
              <a:miter lim="800000"/>
            </a:ln>
            <a:effectLst/>
          </p:spPr>
          <p:txBody>
            <a:bodyPr lIns="36000" tIns="36000" rIns="36000" bIns="36000" rtlCol="0" anchor="t"/>
            <a:lstStyle/>
            <a:p>
              <a:pPr marL="285757" marR="0" lvl="0" indent="-285757" algn="just" defTabSz="914400" eaLnBrk="1" fontAlgn="auto" latinLnBrk="0" hangingPunct="1">
                <a:lnSpc>
                  <a:spcPct val="100000"/>
                </a:lnSpc>
                <a:spcBef>
                  <a:spcPts val="600"/>
                </a:spcBef>
                <a:spcAft>
                  <a:spcPts val="1200"/>
                </a:spcAft>
                <a:buClrTx/>
                <a:buSzTx/>
                <a:buFont typeface="Wingdings" panose="05000000000000000000" pitchFamily="2" charset="2"/>
                <a:buChar char="§"/>
                <a:tabLst/>
                <a:defRPr/>
              </a:pPr>
              <a:endParaRPr kumimoji="0" lang="it-IT" sz="1400" b="0" i="0" u="none" strike="noStrike" kern="0" cap="none" spc="0" normalizeH="0" baseline="0" noProof="0">
                <a:ln>
                  <a:noFill/>
                </a:ln>
                <a:solidFill>
                  <a:prstClr val="black"/>
                </a:solidFill>
                <a:effectLst/>
                <a:uLnTx/>
                <a:uFillTx/>
                <a:latin typeface="Trebuchet MS" panose="020B0603020202020204" pitchFamily="34" charset="0"/>
                <a:ea typeface="+mn-ea"/>
                <a:cs typeface="Arial" panose="020B0604020202020204" pitchFamily="34" charset="0"/>
              </a:endParaRPr>
            </a:p>
          </p:txBody>
        </p:sp>
      </p:grpSp>
      <p:sp>
        <p:nvSpPr>
          <p:cNvPr id="2" name="Rectangle 2">
            <a:extLst>
              <a:ext uri="{FF2B5EF4-FFF2-40B4-BE49-F238E27FC236}">
                <a16:creationId xmlns:a16="http://schemas.microsoft.com/office/drawing/2014/main" id="{0AF4F6F8-580A-4E5A-B647-3607B07AC8DD}"/>
              </a:ext>
            </a:extLst>
          </p:cNvPr>
          <p:cNvSpPr>
            <a:spLocks noChangeArrowheads="1"/>
          </p:cNvSpPr>
          <p:nvPr/>
        </p:nvSpPr>
        <p:spPr bwMode="auto">
          <a:xfrm>
            <a:off x="354220" y="1557462"/>
            <a:ext cx="11305726"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just" defTabSz="914400" eaLnBrk="0" fontAlgn="base" hangingPunct="0">
              <a:spcBef>
                <a:spcPct val="0"/>
              </a:spcBef>
              <a:spcAft>
                <a:spcPct val="0"/>
              </a:spcAft>
            </a:pPr>
            <a:r>
              <a:rPr kumimoji="0" lang="it-IT" altLang="it-IT"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Nel caso in cui il caricamento del dato presenza sia effettuato in un’offerta formativa nella quale sia previsto l’inserimento delle ore di Sostegno, sarà possibile procedere alla creazione di una lezione con tipologia SOSTEGNO e successivamente si potranno compilare le presenze per gli studenti che all’iscrizione riportino una specifica vulnerabilità. L’inserimento delle presenze in sostegno avviene in modalità analoga all’inserimento delle altre tipologie di lezioni. ad esempio, in classe, con la possibilità di inserire nella lezione con tipologia Sostegno la presenza, l’assenza giustificate e non giustificata. Si evidenzia inoltre che questa tipologia di presenza prescinde, a differenza delle altre, dall’impossibilità che essa possa essere temporalmente sovrapposta ad altre tipologie di presenza eventualmente già inserite. Sarà pertanto possibile caricare una presenza in sostegno per lo studente anche in una fascia temporale nella quale per quello stesso studente si sia già valorizzata un’altra tipologia di presenza.</a:t>
            </a:r>
          </a:p>
          <a:p>
            <a:pPr algn="just" defTabSz="914400" eaLnBrk="0" fontAlgn="base" hangingPunct="0">
              <a:spcBef>
                <a:spcPct val="0"/>
              </a:spcBef>
              <a:spcAft>
                <a:spcPct val="0"/>
              </a:spcAft>
            </a:pPr>
            <a:r>
              <a:rPr kumimoji="0" lang="it-IT" altLang="it-IT"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Qualora si vogliano escludere determinati studenti con vulnerabilità associata dall’inserimento delle presenze in sostegno, è possibile selezionando per lo/gli studenti da escludere, il flag “Non previsto”. Il sistema escluderà dall’operazione gli studenti così contrassegnati. Sarà possibile modificare tali studenti in un momento successivo.</a:t>
            </a:r>
          </a:p>
          <a:p>
            <a:pPr algn="just" defTabSz="914400" eaLnBrk="0" fontAlgn="base" hangingPunct="0">
              <a:spcBef>
                <a:spcPct val="0"/>
              </a:spcBef>
              <a:spcAft>
                <a:spcPct val="0"/>
              </a:spcAft>
            </a:pPr>
            <a:r>
              <a:rPr kumimoji="0" lang="it-IT" altLang="it-IT"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Una volta inserita la presenza in Sostegno, esplicitando pertanto le ore ed i minuti erogati in tale modalità, sarà allora possibile visualizzare l’informazione appena inserita in un campo di colorazione Ciano.</a:t>
            </a:r>
            <a:endParaRPr kumimoji="0" lang="it-IT" altLang="it-IT" sz="2800" b="1" i="0" u="none" strike="noStrike" cap="none" normalizeH="0" baseline="0">
              <a:ln>
                <a:noFill/>
              </a:ln>
              <a:solidFill>
                <a:schemeClr val="tx1"/>
              </a:solidFill>
              <a:effectLst/>
              <a:latin typeface="Arial" panose="020B0604020202020204" pitchFamily="34" charset="0"/>
            </a:endParaRPr>
          </a:p>
        </p:txBody>
      </p:sp>
      <p:pic>
        <p:nvPicPr>
          <p:cNvPr id="16" name="Immagine 15">
            <a:extLst>
              <a:ext uri="{FF2B5EF4-FFF2-40B4-BE49-F238E27FC236}">
                <a16:creationId xmlns:a16="http://schemas.microsoft.com/office/drawing/2014/main" id="{A5150D8D-ADF2-4262-8028-020DCAE6A8A3}"/>
              </a:ext>
            </a:extLst>
          </p:cNvPr>
          <p:cNvPicPr/>
          <p:nvPr/>
        </p:nvPicPr>
        <p:blipFill rotWithShape="1">
          <a:blip r:embed="rId3" cstate="print">
            <a:extLst>
              <a:ext uri="{28A0092B-C50C-407E-A947-70E740481C1C}">
                <a14:useLocalDpi xmlns:a14="http://schemas.microsoft.com/office/drawing/2010/main" val="0"/>
              </a:ext>
            </a:extLst>
          </a:blip>
          <a:srcRect l="26283" t="15430" r="27542" b="69109"/>
          <a:stretch/>
        </p:blipFill>
        <p:spPr bwMode="auto">
          <a:xfrm>
            <a:off x="1662411" y="3865786"/>
            <a:ext cx="8867177" cy="2186077"/>
          </a:xfrm>
          <a:prstGeom prst="rect">
            <a:avLst/>
          </a:prstGeom>
          <a:noFill/>
          <a:ln>
            <a:noFill/>
          </a:ln>
          <a:extLst>
            <a:ext uri="{53640926-AAD7-44D8-BBD7-CCE9431645EC}">
              <a14:shadowObscured xmlns:a14="http://schemas.microsoft.com/office/drawing/2010/main"/>
            </a:ext>
          </a:extLst>
        </p:spPr>
      </p:pic>
      <p:sp>
        <p:nvSpPr>
          <p:cNvPr id="15" name="TextBox 14">
            <a:extLst>
              <a:ext uri="{FF2B5EF4-FFF2-40B4-BE49-F238E27FC236}">
                <a16:creationId xmlns:a16="http://schemas.microsoft.com/office/drawing/2014/main" id="{118989CA-FF07-47E6-97F9-0C95C1AD2011}"/>
              </a:ext>
            </a:extLst>
          </p:cNvPr>
          <p:cNvSpPr txBox="1"/>
          <p:nvPr/>
        </p:nvSpPr>
        <p:spPr>
          <a:xfrm>
            <a:off x="354221" y="216000"/>
            <a:ext cx="11483558"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defTabSz="1828800" hangingPunct="0"/>
            <a:r>
              <a:rPr lang="en-US" sz="2800" b="1">
                <a:solidFill>
                  <a:srgbClr val="297A38"/>
                </a:solidFill>
                <a:latin typeface="Trebuchet MS" panose="020B0603020202020204" pitchFamily="34" charset="0"/>
                <a:sym typeface="Calibri"/>
              </a:rPr>
              <a:t>SIUF – </a:t>
            </a:r>
            <a:r>
              <a:rPr lang="en-US" sz="2800" b="1" err="1">
                <a:solidFill>
                  <a:srgbClr val="297A38"/>
                </a:solidFill>
                <a:latin typeface="Trebuchet MS" panose="020B0603020202020204" pitchFamily="34" charset="0"/>
                <a:sym typeface="Calibri"/>
              </a:rPr>
              <a:t>Funzionalità</a:t>
            </a:r>
            <a:r>
              <a:rPr lang="en-US" sz="2800" b="1">
                <a:solidFill>
                  <a:srgbClr val="297A38"/>
                </a:solidFill>
                <a:latin typeface="Trebuchet MS" panose="020B0603020202020204" pitchFamily="34" charset="0"/>
                <a:sym typeface="Calibri"/>
              </a:rPr>
              <a:t> </a:t>
            </a:r>
            <a:r>
              <a:rPr lang="en-US" sz="2800" b="1" err="1">
                <a:solidFill>
                  <a:srgbClr val="297A38"/>
                </a:solidFill>
                <a:latin typeface="Trebuchet MS" panose="020B0603020202020204" pitchFamily="34" charset="0"/>
                <a:sym typeface="Calibri"/>
              </a:rPr>
              <a:t>aggiuntive</a:t>
            </a:r>
            <a:endParaRPr lang="en-US" sz="2800" b="1">
              <a:solidFill>
                <a:srgbClr val="297A38"/>
              </a:solidFill>
              <a:latin typeface="Trebuchet MS" panose="020B0603020202020204" pitchFamily="34" charset="0"/>
              <a:sym typeface="Calibri"/>
            </a:endParaRPr>
          </a:p>
        </p:txBody>
      </p:sp>
    </p:spTree>
    <p:extLst>
      <p:ext uri="{BB962C8B-B14F-4D97-AF65-F5344CB8AC3E}">
        <p14:creationId xmlns:p14="http://schemas.microsoft.com/office/powerpoint/2010/main" val="2634191566"/>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2D8E0C8-5311-4D05-811D-9293E834B0F7}"/>
              </a:ext>
            </a:extLst>
          </p:cNvPr>
          <p:cNvSpPr>
            <a:spLocks noChangeArrowheads="1"/>
          </p:cNvSpPr>
          <p:nvPr/>
        </p:nvSpPr>
        <p:spPr bwMode="auto">
          <a:xfrm>
            <a:off x="0" y="-47282"/>
            <a:ext cx="92398"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5720" tIns="22860" rIns="45720" bIns="22860" numCol="1" anchor="ctr" anchorCtr="0" compatLnSpc="1">
            <a:prstTxWarp prst="textNoShape">
              <a:avLst/>
            </a:prstTxWarp>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srgbClr val="000000"/>
              </a:solidFill>
              <a:effectLst/>
              <a:uLnTx/>
              <a:uFillTx/>
              <a:latin typeface="Calibri"/>
              <a:cs typeface="Calibri"/>
              <a:sym typeface="Calibri"/>
            </a:endParaRPr>
          </a:p>
        </p:txBody>
      </p:sp>
      <p:pic>
        <p:nvPicPr>
          <p:cNvPr id="2049" name="Picture 1" descr="Logo_Ariaspa">
            <a:extLst>
              <a:ext uri="{FF2B5EF4-FFF2-40B4-BE49-F238E27FC236}">
                <a16:creationId xmlns:a16="http://schemas.microsoft.com/office/drawing/2014/main" id="{70350E6A-AF05-499B-81C1-B68FBDE3C536}"/>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54221" y="5921473"/>
            <a:ext cx="1380936" cy="544089"/>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a:extLst>
              <a:ext uri="{FF2B5EF4-FFF2-40B4-BE49-F238E27FC236}">
                <a16:creationId xmlns:a16="http://schemas.microsoft.com/office/drawing/2014/main" id="{5AB635AE-41AB-460B-B72E-62CCED7439B2}"/>
              </a:ext>
            </a:extLst>
          </p:cNvPr>
          <p:cNvSpPr txBox="1"/>
          <p:nvPr/>
        </p:nvSpPr>
        <p:spPr>
          <a:xfrm>
            <a:off x="354221" y="216000"/>
            <a:ext cx="11483558"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defTabSz="1828800" hangingPunct="0"/>
            <a:r>
              <a:rPr lang="en-US" sz="2800" b="1" dirty="0">
                <a:solidFill>
                  <a:srgbClr val="297A38"/>
                </a:solidFill>
                <a:latin typeface="Trebuchet MS" panose="020B0603020202020204" pitchFamily="34" charset="0"/>
                <a:sym typeface="Calibri"/>
              </a:rPr>
              <a:t>BOL - </a:t>
            </a:r>
            <a:r>
              <a:rPr lang="en-US" sz="2800" b="1" dirty="0" err="1">
                <a:solidFill>
                  <a:srgbClr val="297A38"/>
                </a:solidFill>
                <a:latin typeface="Trebuchet MS" panose="020B0603020202020204" pitchFamily="34" charset="0"/>
                <a:sym typeface="Calibri"/>
              </a:rPr>
              <a:t>Atto</a:t>
            </a:r>
            <a:r>
              <a:rPr lang="en-US" sz="2800" b="1" dirty="0">
                <a:solidFill>
                  <a:srgbClr val="297A38"/>
                </a:solidFill>
                <a:latin typeface="Trebuchet MS" panose="020B0603020202020204" pitchFamily="34" charset="0"/>
                <a:sym typeface="Calibri"/>
              </a:rPr>
              <a:t> di </a:t>
            </a:r>
            <a:r>
              <a:rPr lang="en-US" sz="2800" b="1" dirty="0" err="1">
                <a:solidFill>
                  <a:srgbClr val="297A38"/>
                </a:solidFill>
                <a:latin typeface="Trebuchet MS" panose="020B0603020202020204" pitchFamily="34" charset="0"/>
                <a:sym typeface="Calibri"/>
              </a:rPr>
              <a:t>Adesione</a:t>
            </a:r>
            <a:r>
              <a:rPr lang="en-US" sz="2800" b="1" dirty="0">
                <a:solidFill>
                  <a:srgbClr val="297A38"/>
                </a:solidFill>
                <a:latin typeface="Trebuchet MS" panose="020B0603020202020204" pitchFamily="34" charset="0"/>
                <a:sym typeface="Calibri"/>
              </a:rPr>
              <a:t> Unico</a:t>
            </a:r>
            <a:endParaRPr lang="en-US" dirty="0">
              <a:solidFill>
                <a:srgbClr val="297A38"/>
              </a:solidFill>
              <a:latin typeface="Trebuchet MS" panose="020B0603020202020204" pitchFamily="34" charset="0"/>
              <a:sym typeface="Calibri"/>
            </a:endParaRPr>
          </a:p>
        </p:txBody>
      </p:sp>
      <p:pic>
        <p:nvPicPr>
          <p:cNvPr id="7" name="Immagine 5">
            <a:extLst>
              <a:ext uri="{FF2B5EF4-FFF2-40B4-BE49-F238E27FC236}">
                <a16:creationId xmlns:a16="http://schemas.microsoft.com/office/drawing/2014/main" id="{FA5399EF-6F0B-4137-B710-7ACD00E3A699}"/>
              </a:ext>
            </a:extLst>
          </p:cNvPr>
          <p:cNvPicPr/>
          <p:nvPr/>
        </p:nvPicPr>
        <p:blipFill>
          <a:blip r:embed="rId3"/>
          <a:stretch>
            <a:fillRect/>
          </a:stretch>
        </p:blipFill>
        <p:spPr>
          <a:xfrm>
            <a:off x="6341065" y="1183925"/>
            <a:ext cx="5475600" cy="2474595"/>
          </a:xfrm>
          <a:prstGeom prst="rect">
            <a:avLst/>
          </a:prstGeom>
          <a:ln w="9525">
            <a:solidFill>
              <a:srgbClr val="357943"/>
            </a:solidFill>
          </a:ln>
        </p:spPr>
      </p:pic>
      <p:grpSp>
        <p:nvGrpSpPr>
          <p:cNvPr id="14" name="Group 13">
            <a:extLst>
              <a:ext uri="{FF2B5EF4-FFF2-40B4-BE49-F238E27FC236}">
                <a16:creationId xmlns:a16="http://schemas.microsoft.com/office/drawing/2014/main" id="{B63430B8-4AF3-4FDE-B946-1944978F58A4}"/>
              </a:ext>
            </a:extLst>
          </p:cNvPr>
          <p:cNvGrpSpPr/>
          <p:nvPr/>
        </p:nvGrpSpPr>
        <p:grpSpPr>
          <a:xfrm>
            <a:off x="6095999" y="3982816"/>
            <a:ext cx="5720666" cy="616599"/>
            <a:chOff x="3178968" y="1185063"/>
            <a:chExt cx="5485371" cy="616599"/>
          </a:xfrm>
        </p:grpSpPr>
        <p:sp>
          <p:nvSpPr>
            <p:cNvPr id="15" name="Text Placeholder 2">
              <a:extLst>
                <a:ext uri="{FF2B5EF4-FFF2-40B4-BE49-F238E27FC236}">
                  <a16:creationId xmlns:a16="http://schemas.microsoft.com/office/drawing/2014/main" id="{E352E98F-455E-4B77-B3FD-5840BD1A2873}"/>
                </a:ext>
              </a:extLst>
            </p:cNvPr>
            <p:cNvSpPr txBox="1">
              <a:spLocks/>
            </p:cNvSpPr>
            <p:nvPr/>
          </p:nvSpPr>
          <p:spPr>
            <a:xfrm>
              <a:off x="3766706" y="1200150"/>
              <a:ext cx="4897633" cy="601512"/>
            </a:xfrm>
            <a:prstGeom prst="rect">
              <a:avLst/>
            </a:prstGeom>
          </p:spPr>
          <p:txBody>
            <a:bodyPr vert="horz" wrap="square" lIns="0" tIns="67500" rIns="0" bIns="67500" rtlCol="0" anchor="ctr" anchorCtr="0">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lvl="0" defTabSz="457200"/>
              <a:r>
                <a:rPr lang="it-IT" sz="1800">
                  <a:solidFill>
                    <a:schemeClr val="bg2"/>
                  </a:solidFill>
                  <a:latin typeface="Trebuchet MS" panose="020B0603020202020204" pitchFamily="34" charset="0"/>
                </a:rPr>
                <a:t>La compilazione dell’atto di adesione unico è richiesta </a:t>
              </a:r>
              <a:r>
                <a:rPr lang="it-IT" sz="1800" b="1">
                  <a:solidFill>
                    <a:schemeClr val="bg2"/>
                  </a:solidFill>
                  <a:latin typeface="Trebuchet MS" panose="020B0603020202020204" pitchFamily="34" charset="0"/>
                </a:rPr>
                <a:t>sia agli operatori accreditati al lavoro che alle istituzioni formative</a:t>
              </a:r>
            </a:p>
          </p:txBody>
        </p:sp>
        <p:grpSp>
          <p:nvGrpSpPr>
            <p:cNvPr id="16" name="Group 15">
              <a:extLst>
                <a:ext uri="{FF2B5EF4-FFF2-40B4-BE49-F238E27FC236}">
                  <a16:creationId xmlns:a16="http://schemas.microsoft.com/office/drawing/2014/main" id="{E99C1E60-F99A-480B-86C7-87AA554B66D9}"/>
                </a:ext>
              </a:extLst>
            </p:cNvPr>
            <p:cNvGrpSpPr/>
            <p:nvPr/>
          </p:nvGrpSpPr>
          <p:grpSpPr>
            <a:xfrm>
              <a:off x="3178968" y="1185063"/>
              <a:ext cx="491007" cy="615551"/>
              <a:chOff x="3178968" y="1185063"/>
              <a:chExt cx="491007" cy="615551"/>
            </a:xfrm>
          </p:grpSpPr>
          <p:sp>
            <p:nvSpPr>
              <p:cNvPr id="17" name="Shape 36751">
                <a:extLst>
                  <a:ext uri="{FF2B5EF4-FFF2-40B4-BE49-F238E27FC236}">
                    <a16:creationId xmlns:a16="http://schemas.microsoft.com/office/drawing/2014/main" id="{E78342F7-FC01-4DDD-8DF9-7410CFC4ACDE}"/>
                  </a:ext>
                </a:extLst>
              </p:cNvPr>
              <p:cNvSpPr/>
              <p:nvPr/>
            </p:nvSpPr>
            <p:spPr>
              <a:xfrm>
                <a:off x="3178968" y="1256120"/>
                <a:ext cx="491007" cy="491007"/>
              </a:xfrm>
              <a:prstGeom prst="ellipse">
                <a:avLst/>
              </a:prstGeom>
              <a:solidFill>
                <a:srgbClr val="297A38"/>
              </a:solidFill>
              <a:ln w="12700" cap="flat">
                <a:noFill/>
                <a:miter lim="400000"/>
              </a:ln>
              <a:effectLst/>
            </p:spPr>
            <p:txBody>
              <a:bodyPr wrap="square" lIns="0" tIns="0" rIns="0" bIns="0" numCol="1" anchor="t">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marL="0" marR="0" lvl="0" indent="0" algn="l" defTabSz="779252" rtl="0" eaLnBrk="1" fontAlgn="auto" latinLnBrk="0" hangingPunct="1">
                  <a:lnSpc>
                    <a:spcPct val="100000"/>
                  </a:lnSpc>
                  <a:spcBef>
                    <a:spcPts val="0"/>
                  </a:spcBef>
                  <a:spcAft>
                    <a:spcPts val="0"/>
                  </a:spcAft>
                  <a:buClrTx/>
                  <a:buSzTx/>
                  <a:buFontTx/>
                  <a:buNone/>
                  <a:tabLst/>
                  <a:defRPr/>
                </a:pPr>
                <a:endParaRPr kumimoji="0" sz="1050" b="0" i="0" u="none" strike="noStrike" kern="1200" cap="none" spc="0" normalizeH="0" baseline="0" noProof="0">
                  <a:ln>
                    <a:noFill/>
                  </a:ln>
                  <a:solidFill>
                    <a:srgbClr val="004785"/>
                  </a:solidFill>
                  <a:effectLst/>
                  <a:uLnTx/>
                  <a:uFillTx/>
                  <a:latin typeface="Trebuchet MS" panose="020B0603020202020204" pitchFamily="34" charset="0"/>
                </a:endParaRPr>
              </a:p>
            </p:txBody>
          </p:sp>
          <p:sp>
            <p:nvSpPr>
              <p:cNvPr id="18" name="TextBox 17">
                <a:extLst>
                  <a:ext uri="{FF2B5EF4-FFF2-40B4-BE49-F238E27FC236}">
                    <a16:creationId xmlns:a16="http://schemas.microsoft.com/office/drawing/2014/main" id="{7B6D32AD-D751-4FAC-A419-6340BB085A23}"/>
                  </a:ext>
                </a:extLst>
              </p:cNvPr>
              <p:cNvSpPr txBox="1"/>
              <p:nvPr/>
            </p:nvSpPr>
            <p:spPr>
              <a:xfrm>
                <a:off x="3352898" y="1185063"/>
                <a:ext cx="15339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2800" b="1" i="0" u="none" strike="noStrike" cap="none" spc="0" normalizeH="0" baseline="0">
                    <a:ln>
                      <a:noFill/>
                    </a:ln>
                    <a:solidFill>
                      <a:schemeClr val="bg1"/>
                    </a:solidFill>
                    <a:effectLst/>
                    <a:uFillTx/>
                    <a:latin typeface="Trebuchet MS" panose="020B0603020202020204" pitchFamily="34" charset="0"/>
                    <a:sym typeface="Calibri"/>
                  </a:rPr>
                  <a:t>1</a:t>
                </a:r>
              </a:p>
            </p:txBody>
          </p:sp>
        </p:grpSp>
      </p:grpSp>
      <p:grpSp>
        <p:nvGrpSpPr>
          <p:cNvPr id="19" name="Group 18">
            <a:extLst>
              <a:ext uri="{FF2B5EF4-FFF2-40B4-BE49-F238E27FC236}">
                <a16:creationId xmlns:a16="http://schemas.microsoft.com/office/drawing/2014/main" id="{C1ED393A-D6C8-4230-BA71-787B3753EC1E}"/>
              </a:ext>
            </a:extLst>
          </p:cNvPr>
          <p:cNvGrpSpPr/>
          <p:nvPr/>
        </p:nvGrpSpPr>
        <p:grpSpPr>
          <a:xfrm>
            <a:off x="6095999" y="4936702"/>
            <a:ext cx="5720665" cy="616599"/>
            <a:chOff x="3178968" y="1185063"/>
            <a:chExt cx="5730872" cy="616599"/>
          </a:xfrm>
        </p:grpSpPr>
        <p:sp>
          <p:nvSpPr>
            <p:cNvPr id="20" name="Text Placeholder 2">
              <a:extLst>
                <a:ext uri="{FF2B5EF4-FFF2-40B4-BE49-F238E27FC236}">
                  <a16:creationId xmlns:a16="http://schemas.microsoft.com/office/drawing/2014/main" id="{7A34A30E-5F30-4093-B99F-E78713DD770E}"/>
                </a:ext>
              </a:extLst>
            </p:cNvPr>
            <p:cNvSpPr txBox="1">
              <a:spLocks/>
            </p:cNvSpPr>
            <p:nvPr/>
          </p:nvSpPr>
          <p:spPr>
            <a:xfrm>
              <a:off x="3766705" y="1200150"/>
              <a:ext cx="5143135" cy="601512"/>
            </a:xfrm>
            <a:prstGeom prst="rect">
              <a:avLst/>
            </a:prstGeom>
          </p:spPr>
          <p:txBody>
            <a:bodyPr vert="horz" wrap="square" lIns="0" tIns="67500" rIns="0" bIns="67500" rtlCol="0" anchor="ctr" anchorCtr="0">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lvl="0" defTabSz="457200"/>
              <a:r>
                <a:rPr lang="it-IT" sz="1800">
                  <a:solidFill>
                    <a:schemeClr val="bg2"/>
                  </a:solidFill>
                  <a:latin typeface="Trebuchet MS" panose="020B0603020202020204" pitchFamily="34" charset="0"/>
                </a:rPr>
                <a:t>Per completare il processo, è necessario </a:t>
              </a:r>
              <a:r>
                <a:rPr lang="it-IT" sz="1800" b="1">
                  <a:solidFill>
                    <a:schemeClr val="bg2"/>
                  </a:solidFill>
                  <a:latin typeface="Trebuchet MS" panose="020B0603020202020204" pitchFamily="34" charset="0"/>
                </a:rPr>
                <a:t>confermare</a:t>
              </a:r>
              <a:r>
                <a:rPr lang="it-IT" sz="1800">
                  <a:solidFill>
                    <a:schemeClr val="bg2"/>
                  </a:solidFill>
                  <a:latin typeface="Trebuchet MS" panose="020B0603020202020204" pitchFamily="34" charset="0"/>
                </a:rPr>
                <a:t> le dichiarazioni e </a:t>
              </a:r>
              <a:r>
                <a:rPr lang="it-IT" sz="1800" b="1">
                  <a:solidFill>
                    <a:schemeClr val="bg2"/>
                  </a:solidFill>
                  <a:latin typeface="Trebuchet MS" panose="020B0603020202020204" pitchFamily="34" charset="0"/>
                </a:rPr>
                <a:t>ricaricare </a:t>
              </a:r>
              <a:r>
                <a:rPr lang="it-IT" sz="1800">
                  <a:solidFill>
                    <a:schemeClr val="bg2"/>
                  </a:solidFill>
                  <a:latin typeface="Trebuchet MS" panose="020B0603020202020204" pitchFamily="34" charset="0"/>
                </a:rPr>
                <a:t>a sistema il documento </a:t>
              </a:r>
              <a:r>
                <a:rPr lang="it-IT" sz="1800" b="1">
                  <a:solidFill>
                    <a:schemeClr val="bg2"/>
                  </a:solidFill>
                  <a:latin typeface="Trebuchet MS" panose="020B0603020202020204" pitchFamily="34" charset="0"/>
                </a:rPr>
                <a:t>firmato </a:t>
              </a:r>
              <a:r>
                <a:rPr lang="it-IT" sz="1800">
                  <a:solidFill>
                    <a:schemeClr val="bg2"/>
                  </a:solidFill>
                  <a:latin typeface="Trebuchet MS" panose="020B0603020202020204" pitchFamily="34" charset="0"/>
                </a:rPr>
                <a:t>digitalmente</a:t>
              </a:r>
            </a:p>
          </p:txBody>
        </p:sp>
        <p:grpSp>
          <p:nvGrpSpPr>
            <p:cNvPr id="21" name="Group 20">
              <a:extLst>
                <a:ext uri="{FF2B5EF4-FFF2-40B4-BE49-F238E27FC236}">
                  <a16:creationId xmlns:a16="http://schemas.microsoft.com/office/drawing/2014/main" id="{A325DFAE-93C7-4E16-B9E1-99BDDD686DD8}"/>
                </a:ext>
              </a:extLst>
            </p:cNvPr>
            <p:cNvGrpSpPr/>
            <p:nvPr/>
          </p:nvGrpSpPr>
          <p:grpSpPr>
            <a:xfrm>
              <a:off x="3178968" y="1185063"/>
              <a:ext cx="491007" cy="615551"/>
              <a:chOff x="3178968" y="1185063"/>
              <a:chExt cx="491007" cy="615551"/>
            </a:xfrm>
          </p:grpSpPr>
          <p:sp>
            <p:nvSpPr>
              <p:cNvPr id="22" name="Shape 36751">
                <a:extLst>
                  <a:ext uri="{FF2B5EF4-FFF2-40B4-BE49-F238E27FC236}">
                    <a16:creationId xmlns:a16="http://schemas.microsoft.com/office/drawing/2014/main" id="{32455292-4612-406F-8373-9297EFC8F23E}"/>
                  </a:ext>
                </a:extLst>
              </p:cNvPr>
              <p:cNvSpPr/>
              <p:nvPr/>
            </p:nvSpPr>
            <p:spPr>
              <a:xfrm>
                <a:off x="3178968" y="1256120"/>
                <a:ext cx="491007" cy="491007"/>
              </a:xfrm>
              <a:prstGeom prst="ellipse">
                <a:avLst/>
              </a:prstGeom>
              <a:solidFill>
                <a:srgbClr val="297A38"/>
              </a:solidFill>
              <a:ln w="12700" cap="flat">
                <a:noFill/>
                <a:miter lim="400000"/>
              </a:ln>
              <a:effectLst/>
            </p:spPr>
            <p:txBody>
              <a:bodyPr wrap="square" lIns="0" tIns="0" rIns="0" bIns="0" numCol="1" anchor="t">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marL="0" marR="0" lvl="0" indent="0" algn="l" defTabSz="779252" rtl="0" eaLnBrk="1" fontAlgn="auto" latinLnBrk="0" hangingPunct="1">
                  <a:lnSpc>
                    <a:spcPct val="100000"/>
                  </a:lnSpc>
                  <a:spcBef>
                    <a:spcPts val="0"/>
                  </a:spcBef>
                  <a:spcAft>
                    <a:spcPts val="0"/>
                  </a:spcAft>
                  <a:buClrTx/>
                  <a:buSzTx/>
                  <a:buFontTx/>
                  <a:buNone/>
                  <a:tabLst/>
                  <a:defRPr/>
                </a:pPr>
                <a:endParaRPr kumimoji="0" sz="1050" b="0" i="0" u="none" strike="noStrike" kern="1200" cap="none" spc="0" normalizeH="0" baseline="0" noProof="0">
                  <a:ln>
                    <a:noFill/>
                  </a:ln>
                  <a:solidFill>
                    <a:srgbClr val="004785"/>
                  </a:solidFill>
                  <a:effectLst/>
                  <a:uLnTx/>
                  <a:uFillTx/>
                  <a:latin typeface="Trebuchet MS" panose="020B0603020202020204" pitchFamily="34" charset="0"/>
                </a:endParaRPr>
              </a:p>
            </p:txBody>
          </p:sp>
          <p:sp>
            <p:nvSpPr>
              <p:cNvPr id="23" name="TextBox 22">
                <a:extLst>
                  <a:ext uri="{FF2B5EF4-FFF2-40B4-BE49-F238E27FC236}">
                    <a16:creationId xmlns:a16="http://schemas.microsoft.com/office/drawing/2014/main" id="{7908FAF4-16F1-4859-AB56-CB52E7EAA36A}"/>
                  </a:ext>
                </a:extLst>
              </p:cNvPr>
              <p:cNvSpPr txBox="1"/>
              <p:nvPr/>
            </p:nvSpPr>
            <p:spPr>
              <a:xfrm>
                <a:off x="3352898" y="1185063"/>
                <a:ext cx="15339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lang="en-US" sz="2800" b="1">
                    <a:solidFill>
                      <a:schemeClr val="bg1"/>
                    </a:solidFill>
                    <a:latin typeface="Trebuchet MS" panose="020B0603020202020204" pitchFamily="34" charset="0"/>
                    <a:sym typeface="Calibri"/>
                  </a:rPr>
                  <a:t>2</a:t>
                </a:r>
                <a:endParaRPr kumimoji="0" lang="en-US" sz="2800" b="1" i="0" u="none" strike="noStrike" cap="none" spc="0" normalizeH="0" baseline="0">
                  <a:ln>
                    <a:noFill/>
                  </a:ln>
                  <a:solidFill>
                    <a:schemeClr val="bg1"/>
                  </a:solidFill>
                  <a:effectLst/>
                  <a:uFillTx/>
                  <a:latin typeface="Trebuchet MS" panose="020B0603020202020204" pitchFamily="34" charset="0"/>
                  <a:sym typeface="Calibri"/>
                </a:endParaRPr>
              </a:p>
            </p:txBody>
          </p:sp>
        </p:grpSp>
      </p:grpSp>
      <p:sp>
        <p:nvSpPr>
          <p:cNvPr id="24" name="Freccia in giù 9">
            <a:extLst>
              <a:ext uri="{FF2B5EF4-FFF2-40B4-BE49-F238E27FC236}">
                <a16:creationId xmlns:a16="http://schemas.microsoft.com/office/drawing/2014/main" id="{E5D61EC8-C90B-4C60-80E7-2CE55D7D51A5}"/>
              </a:ext>
            </a:extLst>
          </p:cNvPr>
          <p:cNvSpPr/>
          <p:nvPr/>
        </p:nvSpPr>
        <p:spPr>
          <a:xfrm>
            <a:off x="8596086" y="2903053"/>
            <a:ext cx="254000" cy="214630"/>
          </a:xfrm>
          <a:prstGeom prst="downArrow">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5" name="Picture 4">
            <a:extLst>
              <a:ext uri="{FF2B5EF4-FFF2-40B4-BE49-F238E27FC236}">
                <a16:creationId xmlns:a16="http://schemas.microsoft.com/office/drawing/2014/main" id="{3A027FED-EF13-4658-9FE5-15E69A22BFF5}"/>
              </a:ext>
            </a:extLst>
          </p:cNvPr>
          <p:cNvPicPr>
            <a:picLocks noChangeAspect="1"/>
          </p:cNvPicPr>
          <p:nvPr/>
        </p:nvPicPr>
        <p:blipFill>
          <a:blip r:embed="rId4"/>
          <a:stretch>
            <a:fillRect/>
          </a:stretch>
        </p:blipFill>
        <p:spPr>
          <a:xfrm>
            <a:off x="352800" y="1170236"/>
            <a:ext cx="5499069" cy="4517528"/>
          </a:xfrm>
          <a:prstGeom prst="rect">
            <a:avLst/>
          </a:prstGeom>
        </p:spPr>
      </p:pic>
    </p:spTree>
    <p:extLst>
      <p:ext uri="{BB962C8B-B14F-4D97-AF65-F5344CB8AC3E}">
        <p14:creationId xmlns:p14="http://schemas.microsoft.com/office/powerpoint/2010/main" val="197272998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2D8E0C8-5311-4D05-811D-9293E834B0F7}"/>
              </a:ext>
            </a:extLst>
          </p:cNvPr>
          <p:cNvSpPr>
            <a:spLocks noChangeArrowheads="1"/>
          </p:cNvSpPr>
          <p:nvPr/>
        </p:nvSpPr>
        <p:spPr bwMode="auto">
          <a:xfrm>
            <a:off x="0" y="-47282"/>
            <a:ext cx="92398"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5720" tIns="22860" rIns="45720" bIns="22860" numCol="1" anchor="ctr" anchorCtr="0" compatLnSpc="1">
            <a:prstTxWarp prst="textNoShape">
              <a:avLst/>
            </a:prstTxWarp>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srgbClr val="000000"/>
              </a:solidFill>
              <a:effectLst/>
              <a:uLnTx/>
              <a:uFillTx/>
              <a:latin typeface="Calibri"/>
              <a:cs typeface="Calibri"/>
              <a:sym typeface="Calibri"/>
            </a:endParaRPr>
          </a:p>
        </p:txBody>
      </p:sp>
      <p:pic>
        <p:nvPicPr>
          <p:cNvPr id="2049" name="Picture 1" descr="Logo_Ariaspa">
            <a:extLst>
              <a:ext uri="{FF2B5EF4-FFF2-40B4-BE49-F238E27FC236}">
                <a16:creationId xmlns:a16="http://schemas.microsoft.com/office/drawing/2014/main" id="{70350E6A-AF05-499B-81C1-B68FBDE3C536}"/>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54221" y="5921473"/>
            <a:ext cx="1380936" cy="544089"/>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a:extLst>
              <a:ext uri="{FF2B5EF4-FFF2-40B4-BE49-F238E27FC236}">
                <a16:creationId xmlns:a16="http://schemas.microsoft.com/office/drawing/2014/main" id="{5AB635AE-41AB-460B-B72E-62CCED7439B2}"/>
              </a:ext>
            </a:extLst>
          </p:cNvPr>
          <p:cNvSpPr txBox="1"/>
          <p:nvPr/>
        </p:nvSpPr>
        <p:spPr>
          <a:xfrm>
            <a:off x="354221" y="216000"/>
            <a:ext cx="11483558"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defTabSz="1828800" hangingPunct="0"/>
            <a:r>
              <a:rPr lang="en-US" sz="2800" b="1" dirty="0">
                <a:solidFill>
                  <a:srgbClr val="297A38"/>
                </a:solidFill>
                <a:latin typeface="Trebuchet MS" panose="020B0603020202020204" pitchFamily="34" charset="0"/>
                <a:sym typeface="Calibri"/>
              </a:rPr>
              <a:t>BOL - </a:t>
            </a:r>
            <a:r>
              <a:rPr lang="en-US" sz="2800" b="1" dirty="0" err="1">
                <a:solidFill>
                  <a:srgbClr val="297A38"/>
                </a:solidFill>
                <a:latin typeface="Trebuchet MS" panose="020B0603020202020204" pitchFamily="34" charset="0"/>
                <a:sym typeface="Calibri"/>
              </a:rPr>
              <a:t>Compilazione</a:t>
            </a:r>
            <a:r>
              <a:rPr lang="en-US" sz="2800" b="1" dirty="0">
                <a:solidFill>
                  <a:srgbClr val="297A38"/>
                </a:solidFill>
                <a:latin typeface="Trebuchet MS" panose="020B0603020202020204" pitchFamily="34" charset="0"/>
                <a:sym typeface="Calibri"/>
              </a:rPr>
              <a:t> dote </a:t>
            </a:r>
            <a:r>
              <a:rPr lang="en-US" dirty="0">
                <a:solidFill>
                  <a:srgbClr val="297A38"/>
                </a:solidFill>
                <a:latin typeface="Trebuchet MS" panose="020B0603020202020204" pitchFamily="34" charset="0"/>
                <a:sym typeface="Calibri"/>
              </a:rPr>
              <a:t>(1/3)</a:t>
            </a:r>
          </a:p>
        </p:txBody>
      </p:sp>
      <p:grpSp>
        <p:nvGrpSpPr>
          <p:cNvPr id="14" name="Group 13">
            <a:extLst>
              <a:ext uri="{FF2B5EF4-FFF2-40B4-BE49-F238E27FC236}">
                <a16:creationId xmlns:a16="http://schemas.microsoft.com/office/drawing/2014/main" id="{B63430B8-4AF3-4FDE-B946-1944978F58A4}"/>
              </a:ext>
            </a:extLst>
          </p:cNvPr>
          <p:cNvGrpSpPr/>
          <p:nvPr/>
        </p:nvGrpSpPr>
        <p:grpSpPr>
          <a:xfrm>
            <a:off x="6095999" y="1733104"/>
            <a:ext cx="5720666" cy="616599"/>
            <a:chOff x="3178968" y="1185063"/>
            <a:chExt cx="5485371" cy="616599"/>
          </a:xfrm>
        </p:grpSpPr>
        <p:sp>
          <p:nvSpPr>
            <p:cNvPr id="15" name="Text Placeholder 2">
              <a:extLst>
                <a:ext uri="{FF2B5EF4-FFF2-40B4-BE49-F238E27FC236}">
                  <a16:creationId xmlns:a16="http://schemas.microsoft.com/office/drawing/2014/main" id="{E352E98F-455E-4B77-B3FD-5840BD1A2873}"/>
                </a:ext>
              </a:extLst>
            </p:cNvPr>
            <p:cNvSpPr txBox="1">
              <a:spLocks/>
            </p:cNvSpPr>
            <p:nvPr/>
          </p:nvSpPr>
          <p:spPr>
            <a:xfrm>
              <a:off x="3766706" y="1200150"/>
              <a:ext cx="4897633" cy="601512"/>
            </a:xfrm>
            <a:prstGeom prst="rect">
              <a:avLst/>
            </a:prstGeom>
          </p:spPr>
          <p:txBody>
            <a:bodyPr vert="horz" wrap="square" lIns="0" tIns="67500" rIns="0" bIns="67500" rtlCol="0" anchor="ctr" anchorCtr="0">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lvl="0" defTabSz="457200"/>
              <a:r>
                <a:rPr lang="it-IT" sz="1800" dirty="0">
                  <a:latin typeface="Trebuchet MS" panose="020B0603020202020204" pitchFamily="34" charset="0"/>
                </a:rPr>
                <a:t>Una volta presentato l’atto di adesione unico sarà possibile procedere con la compilazione delle doti o dei progetti</a:t>
              </a:r>
              <a:endParaRPr lang="it-IT" sz="1800" b="1" dirty="0">
                <a:latin typeface="Trebuchet MS" panose="020B0603020202020204" pitchFamily="34" charset="0"/>
              </a:endParaRPr>
            </a:p>
          </p:txBody>
        </p:sp>
        <p:grpSp>
          <p:nvGrpSpPr>
            <p:cNvPr id="16" name="Group 15">
              <a:extLst>
                <a:ext uri="{FF2B5EF4-FFF2-40B4-BE49-F238E27FC236}">
                  <a16:creationId xmlns:a16="http://schemas.microsoft.com/office/drawing/2014/main" id="{E99C1E60-F99A-480B-86C7-87AA554B66D9}"/>
                </a:ext>
              </a:extLst>
            </p:cNvPr>
            <p:cNvGrpSpPr/>
            <p:nvPr/>
          </p:nvGrpSpPr>
          <p:grpSpPr>
            <a:xfrm>
              <a:off x="3178968" y="1185063"/>
              <a:ext cx="491007" cy="615551"/>
              <a:chOff x="3178968" y="1185063"/>
              <a:chExt cx="491007" cy="615551"/>
            </a:xfrm>
          </p:grpSpPr>
          <p:sp>
            <p:nvSpPr>
              <p:cNvPr id="17" name="Shape 36751">
                <a:extLst>
                  <a:ext uri="{FF2B5EF4-FFF2-40B4-BE49-F238E27FC236}">
                    <a16:creationId xmlns:a16="http://schemas.microsoft.com/office/drawing/2014/main" id="{E78342F7-FC01-4DDD-8DF9-7410CFC4ACDE}"/>
                  </a:ext>
                </a:extLst>
              </p:cNvPr>
              <p:cNvSpPr/>
              <p:nvPr/>
            </p:nvSpPr>
            <p:spPr>
              <a:xfrm>
                <a:off x="3178968" y="1256120"/>
                <a:ext cx="491007" cy="491007"/>
              </a:xfrm>
              <a:prstGeom prst="ellipse">
                <a:avLst/>
              </a:prstGeom>
              <a:solidFill>
                <a:srgbClr val="297A38"/>
              </a:solidFill>
              <a:ln w="12700" cap="flat">
                <a:noFill/>
                <a:miter lim="400000"/>
              </a:ln>
              <a:effectLst/>
            </p:spPr>
            <p:txBody>
              <a:bodyPr wrap="square" lIns="0" tIns="0" rIns="0" bIns="0" numCol="1" anchor="t">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marL="0" marR="0" lvl="0" indent="0" algn="l" defTabSz="779252" rtl="0" eaLnBrk="1" fontAlgn="auto" latinLnBrk="0" hangingPunct="1">
                  <a:lnSpc>
                    <a:spcPct val="100000"/>
                  </a:lnSpc>
                  <a:spcBef>
                    <a:spcPts val="0"/>
                  </a:spcBef>
                  <a:spcAft>
                    <a:spcPts val="0"/>
                  </a:spcAft>
                  <a:buClrTx/>
                  <a:buSzTx/>
                  <a:buFontTx/>
                  <a:buNone/>
                  <a:tabLst/>
                  <a:defRPr/>
                </a:pPr>
                <a:endParaRPr kumimoji="0" sz="1050" b="0" i="0" u="none" strike="noStrike" kern="1200" cap="none" spc="0" normalizeH="0" baseline="0" noProof="0">
                  <a:ln>
                    <a:noFill/>
                  </a:ln>
                  <a:solidFill>
                    <a:srgbClr val="004785"/>
                  </a:solidFill>
                  <a:effectLst/>
                  <a:uLnTx/>
                  <a:uFillTx/>
                  <a:latin typeface="Trebuchet MS" panose="020B0603020202020204" pitchFamily="34" charset="0"/>
                </a:endParaRPr>
              </a:p>
            </p:txBody>
          </p:sp>
          <p:sp>
            <p:nvSpPr>
              <p:cNvPr id="18" name="TextBox 17">
                <a:extLst>
                  <a:ext uri="{FF2B5EF4-FFF2-40B4-BE49-F238E27FC236}">
                    <a16:creationId xmlns:a16="http://schemas.microsoft.com/office/drawing/2014/main" id="{7B6D32AD-D751-4FAC-A419-6340BB085A23}"/>
                  </a:ext>
                </a:extLst>
              </p:cNvPr>
              <p:cNvSpPr txBox="1"/>
              <p:nvPr/>
            </p:nvSpPr>
            <p:spPr>
              <a:xfrm>
                <a:off x="3352898" y="1185063"/>
                <a:ext cx="15339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2800" b="1" i="0" u="none" strike="noStrike" cap="none" spc="0" normalizeH="0" baseline="0">
                    <a:ln>
                      <a:noFill/>
                    </a:ln>
                    <a:solidFill>
                      <a:schemeClr val="bg1"/>
                    </a:solidFill>
                    <a:effectLst/>
                    <a:uFillTx/>
                    <a:latin typeface="Trebuchet MS" panose="020B0603020202020204" pitchFamily="34" charset="0"/>
                    <a:sym typeface="Calibri"/>
                  </a:rPr>
                  <a:t>1</a:t>
                </a:r>
              </a:p>
            </p:txBody>
          </p:sp>
        </p:grpSp>
      </p:grpSp>
      <p:grpSp>
        <p:nvGrpSpPr>
          <p:cNvPr id="19" name="Group 18">
            <a:extLst>
              <a:ext uri="{FF2B5EF4-FFF2-40B4-BE49-F238E27FC236}">
                <a16:creationId xmlns:a16="http://schemas.microsoft.com/office/drawing/2014/main" id="{C1ED393A-D6C8-4230-BA71-787B3753EC1E}"/>
              </a:ext>
            </a:extLst>
          </p:cNvPr>
          <p:cNvGrpSpPr/>
          <p:nvPr/>
        </p:nvGrpSpPr>
        <p:grpSpPr>
          <a:xfrm>
            <a:off x="6095999" y="3184254"/>
            <a:ext cx="5720665" cy="616599"/>
            <a:chOff x="3178968" y="1185063"/>
            <a:chExt cx="5730872" cy="616599"/>
          </a:xfrm>
        </p:grpSpPr>
        <p:sp>
          <p:nvSpPr>
            <p:cNvPr id="20" name="Text Placeholder 2">
              <a:extLst>
                <a:ext uri="{FF2B5EF4-FFF2-40B4-BE49-F238E27FC236}">
                  <a16:creationId xmlns:a16="http://schemas.microsoft.com/office/drawing/2014/main" id="{7A34A30E-5F30-4093-B99F-E78713DD770E}"/>
                </a:ext>
              </a:extLst>
            </p:cNvPr>
            <p:cNvSpPr txBox="1">
              <a:spLocks/>
            </p:cNvSpPr>
            <p:nvPr/>
          </p:nvSpPr>
          <p:spPr>
            <a:xfrm>
              <a:off x="3766705" y="1200150"/>
              <a:ext cx="5143135" cy="601512"/>
            </a:xfrm>
            <a:prstGeom prst="rect">
              <a:avLst/>
            </a:prstGeom>
          </p:spPr>
          <p:txBody>
            <a:bodyPr vert="horz" wrap="square" lIns="0" tIns="67500" rIns="0" bIns="67500" rtlCol="0" anchor="ctr" anchorCtr="0">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lvl="0" defTabSz="457200"/>
              <a:r>
                <a:rPr lang="it-IT" sz="1800" dirty="0">
                  <a:latin typeface="Trebuchet MS" panose="020B0603020202020204" pitchFamily="34" charset="0"/>
                </a:rPr>
                <a:t>La compilazione della dote è consentita esclusivamente agli operatori accreditati ai servizi al lavoro e dovrà essere effettuata entro 4 giorni dalla presa in carico (presa in carico e successivi 3 giorni) effettuata in SIUL</a:t>
              </a:r>
            </a:p>
          </p:txBody>
        </p:sp>
        <p:grpSp>
          <p:nvGrpSpPr>
            <p:cNvPr id="21" name="Group 20">
              <a:extLst>
                <a:ext uri="{FF2B5EF4-FFF2-40B4-BE49-F238E27FC236}">
                  <a16:creationId xmlns:a16="http://schemas.microsoft.com/office/drawing/2014/main" id="{A325DFAE-93C7-4E16-B9E1-99BDDD686DD8}"/>
                </a:ext>
              </a:extLst>
            </p:cNvPr>
            <p:cNvGrpSpPr/>
            <p:nvPr/>
          </p:nvGrpSpPr>
          <p:grpSpPr>
            <a:xfrm>
              <a:off x="3178968" y="1185063"/>
              <a:ext cx="491007" cy="615551"/>
              <a:chOff x="3178968" y="1185063"/>
              <a:chExt cx="491007" cy="615551"/>
            </a:xfrm>
          </p:grpSpPr>
          <p:sp>
            <p:nvSpPr>
              <p:cNvPr id="22" name="Shape 36751">
                <a:extLst>
                  <a:ext uri="{FF2B5EF4-FFF2-40B4-BE49-F238E27FC236}">
                    <a16:creationId xmlns:a16="http://schemas.microsoft.com/office/drawing/2014/main" id="{32455292-4612-406F-8373-9297EFC8F23E}"/>
                  </a:ext>
                </a:extLst>
              </p:cNvPr>
              <p:cNvSpPr/>
              <p:nvPr/>
            </p:nvSpPr>
            <p:spPr>
              <a:xfrm>
                <a:off x="3178968" y="1256120"/>
                <a:ext cx="491007" cy="491007"/>
              </a:xfrm>
              <a:prstGeom prst="ellipse">
                <a:avLst/>
              </a:prstGeom>
              <a:solidFill>
                <a:srgbClr val="297A38"/>
              </a:solidFill>
              <a:ln w="12700" cap="flat">
                <a:noFill/>
                <a:miter lim="400000"/>
              </a:ln>
              <a:effectLst/>
            </p:spPr>
            <p:txBody>
              <a:bodyPr wrap="square" lIns="0" tIns="0" rIns="0" bIns="0" numCol="1" anchor="t">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marL="0" marR="0" lvl="0" indent="0" algn="l" defTabSz="779252" rtl="0" eaLnBrk="1" fontAlgn="auto" latinLnBrk="0" hangingPunct="1">
                  <a:lnSpc>
                    <a:spcPct val="100000"/>
                  </a:lnSpc>
                  <a:spcBef>
                    <a:spcPts val="0"/>
                  </a:spcBef>
                  <a:spcAft>
                    <a:spcPts val="0"/>
                  </a:spcAft>
                  <a:buClrTx/>
                  <a:buSzTx/>
                  <a:buFontTx/>
                  <a:buNone/>
                  <a:tabLst/>
                  <a:defRPr/>
                </a:pPr>
                <a:endParaRPr kumimoji="0" sz="1050" b="0" i="0" u="none" strike="noStrike" kern="1200" cap="none" spc="0" normalizeH="0" baseline="0" noProof="0">
                  <a:ln>
                    <a:noFill/>
                  </a:ln>
                  <a:solidFill>
                    <a:srgbClr val="004785"/>
                  </a:solidFill>
                  <a:effectLst/>
                  <a:uLnTx/>
                  <a:uFillTx/>
                  <a:latin typeface="Trebuchet MS" panose="020B0603020202020204" pitchFamily="34" charset="0"/>
                </a:endParaRPr>
              </a:p>
            </p:txBody>
          </p:sp>
          <p:sp>
            <p:nvSpPr>
              <p:cNvPr id="23" name="TextBox 22">
                <a:extLst>
                  <a:ext uri="{FF2B5EF4-FFF2-40B4-BE49-F238E27FC236}">
                    <a16:creationId xmlns:a16="http://schemas.microsoft.com/office/drawing/2014/main" id="{7908FAF4-16F1-4859-AB56-CB52E7EAA36A}"/>
                  </a:ext>
                </a:extLst>
              </p:cNvPr>
              <p:cNvSpPr txBox="1"/>
              <p:nvPr/>
            </p:nvSpPr>
            <p:spPr>
              <a:xfrm>
                <a:off x="3352898" y="1185063"/>
                <a:ext cx="15339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lang="en-US" sz="2800" b="1">
                    <a:solidFill>
                      <a:schemeClr val="bg1"/>
                    </a:solidFill>
                    <a:latin typeface="Trebuchet MS" panose="020B0603020202020204" pitchFamily="34" charset="0"/>
                    <a:sym typeface="Calibri"/>
                  </a:rPr>
                  <a:t>2</a:t>
                </a:r>
                <a:endParaRPr kumimoji="0" lang="en-US" sz="2800" b="1" i="0" u="none" strike="noStrike" cap="none" spc="0" normalizeH="0" baseline="0">
                  <a:ln>
                    <a:noFill/>
                  </a:ln>
                  <a:solidFill>
                    <a:schemeClr val="bg1"/>
                  </a:solidFill>
                  <a:effectLst/>
                  <a:uFillTx/>
                  <a:latin typeface="Trebuchet MS" panose="020B0603020202020204" pitchFamily="34" charset="0"/>
                  <a:sym typeface="Calibri"/>
                </a:endParaRPr>
              </a:p>
            </p:txBody>
          </p:sp>
        </p:grpSp>
      </p:grpSp>
      <p:grpSp>
        <p:nvGrpSpPr>
          <p:cNvPr id="31" name="Group 30">
            <a:extLst>
              <a:ext uri="{FF2B5EF4-FFF2-40B4-BE49-F238E27FC236}">
                <a16:creationId xmlns:a16="http://schemas.microsoft.com/office/drawing/2014/main" id="{6C18EEAC-F063-4AE0-8C34-BC8D4A9979AD}"/>
              </a:ext>
            </a:extLst>
          </p:cNvPr>
          <p:cNvGrpSpPr/>
          <p:nvPr/>
        </p:nvGrpSpPr>
        <p:grpSpPr>
          <a:xfrm>
            <a:off x="6117114" y="4635403"/>
            <a:ext cx="5720665" cy="616599"/>
            <a:chOff x="3178968" y="1185063"/>
            <a:chExt cx="5730872" cy="616599"/>
          </a:xfrm>
        </p:grpSpPr>
        <p:sp>
          <p:nvSpPr>
            <p:cNvPr id="32" name="Text Placeholder 2">
              <a:extLst>
                <a:ext uri="{FF2B5EF4-FFF2-40B4-BE49-F238E27FC236}">
                  <a16:creationId xmlns:a16="http://schemas.microsoft.com/office/drawing/2014/main" id="{A325AADA-F29B-4764-8492-5843B7666DE3}"/>
                </a:ext>
              </a:extLst>
            </p:cNvPr>
            <p:cNvSpPr txBox="1">
              <a:spLocks/>
            </p:cNvSpPr>
            <p:nvPr/>
          </p:nvSpPr>
          <p:spPr>
            <a:xfrm>
              <a:off x="3766705" y="1200150"/>
              <a:ext cx="5143135" cy="601512"/>
            </a:xfrm>
            <a:prstGeom prst="rect">
              <a:avLst/>
            </a:prstGeom>
          </p:spPr>
          <p:txBody>
            <a:bodyPr vert="horz" wrap="square" lIns="0" tIns="67500" rIns="0" bIns="67500" rtlCol="0" anchor="ctr" anchorCtr="0">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lvl="0" defTabSz="457200"/>
              <a:r>
                <a:rPr lang="en-US" sz="1800" dirty="0">
                  <a:latin typeface="Trebuchet MS" panose="020B0603020202020204" pitchFamily="34" charset="0"/>
                </a:rPr>
                <a:t>Per il </a:t>
              </a:r>
              <a:r>
                <a:rPr lang="en-US" sz="1800" dirty="0" err="1">
                  <a:latin typeface="Trebuchet MS" panose="020B0603020202020204" pitchFamily="34" charset="0"/>
                </a:rPr>
                <a:t>partecipante</a:t>
              </a:r>
              <a:r>
                <a:rPr lang="en-US" sz="1800" dirty="0">
                  <a:latin typeface="Trebuchet MS" panose="020B0603020202020204" pitchFamily="34" charset="0"/>
                </a:rPr>
                <a:t> </a:t>
              </a:r>
              <a:r>
                <a:rPr lang="en-US" sz="1800" dirty="0" err="1">
                  <a:latin typeface="Trebuchet MS" panose="020B0603020202020204" pitchFamily="34" charset="0"/>
                </a:rPr>
                <a:t>dovrà</a:t>
              </a:r>
              <a:r>
                <a:rPr lang="en-US" sz="1800" dirty="0">
                  <a:latin typeface="Trebuchet MS" panose="020B0603020202020204" pitchFamily="34" charset="0"/>
                </a:rPr>
                <a:t> </a:t>
              </a:r>
              <a:r>
                <a:rPr lang="en-US" sz="1800" dirty="0" err="1">
                  <a:latin typeface="Trebuchet MS" panose="020B0603020202020204" pitchFamily="34" charset="0"/>
                </a:rPr>
                <a:t>risultare</a:t>
              </a:r>
              <a:r>
                <a:rPr lang="en-US" sz="1800" dirty="0">
                  <a:latin typeface="Trebuchet MS" panose="020B0603020202020204" pitchFamily="34" charset="0"/>
                </a:rPr>
                <a:t> in SIUL una presa in </a:t>
              </a:r>
              <a:r>
                <a:rPr lang="en-US" sz="1800" dirty="0" err="1">
                  <a:latin typeface="Trebuchet MS" panose="020B0603020202020204" pitchFamily="34" charset="0"/>
                </a:rPr>
                <a:t>carico</a:t>
              </a:r>
              <a:r>
                <a:rPr lang="en-US" sz="1800" dirty="0">
                  <a:latin typeface="Trebuchet MS" panose="020B0603020202020204" pitchFamily="34" charset="0"/>
                </a:rPr>
                <a:t> “</a:t>
              </a:r>
              <a:r>
                <a:rPr lang="en-US" sz="1800" dirty="0" err="1">
                  <a:latin typeface="Trebuchet MS" panose="020B0603020202020204" pitchFamily="34" charset="0"/>
                </a:rPr>
                <a:t>Garanzia</a:t>
              </a:r>
              <a:r>
                <a:rPr lang="en-US" sz="1800" dirty="0">
                  <a:latin typeface="Trebuchet MS" panose="020B0603020202020204" pitchFamily="34" charset="0"/>
                </a:rPr>
                <a:t> Giovani – </a:t>
              </a:r>
              <a:r>
                <a:rPr lang="en-US" sz="1800" dirty="0" err="1">
                  <a:latin typeface="Trebuchet MS" panose="020B0603020202020204" pitchFamily="34" charset="0"/>
                </a:rPr>
                <a:t>Dispersione</a:t>
              </a:r>
              <a:r>
                <a:rPr lang="en-US" sz="1800" dirty="0">
                  <a:latin typeface="Trebuchet MS" panose="020B0603020202020204" pitchFamily="34" charset="0"/>
                </a:rPr>
                <a:t> </a:t>
              </a:r>
              <a:r>
                <a:rPr lang="en-US" sz="1800" dirty="0" err="1">
                  <a:latin typeface="Trebuchet MS" panose="020B0603020202020204" pitchFamily="34" charset="0"/>
                </a:rPr>
                <a:t>Scolastica</a:t>
              </a:r>
              <a:r>
                <a:rPr lang="en-US" sz="1800" dirty="0">
                  <a:latin typeface="Trebuchet MS" panose="020B0603020202020204" pitchFamily="34" charset="0"/>
                </a:rPr>
                <a:t>” </a:t>
              </a:r>
              <a:r>
                <a:rPr lang="en-US" sz="1800" dirty="0" err="1">
                  <a:latin typeface="Trebuchet MS" panose="020B0603020202020204" pitchFamily="34" charset="0"/>
                </a:rPr>
                <a:t>attiva</a:t>
              </a:r>
              <a:endParaRPr lang="it-IT" sz="1800" dirty="0">
                <a:latin typeface="Trebuchet MS" panose="020B0603020202020204" pitchFamily="34" charset="0"/>
              </a:endParaRPr>
            </a:p>
          </p:txBody>
        </p:sp>
        <p:grpSp>
          <p:nvGrpSpPr>
            <p:cNvPr id="34" name="Group 33">
              <a:extLst>
                <a:ext uri="{FF2B5EF4-FFF2-40B4-BE49-F238E27FC236}">
                  <a16:creationId xmlns:a16="http://schemas.microsoft.com/office/drawing/2014/main" id="{34487621-6131-4BA8-AD97-43341DA6B1E8}"/>
                </a:ext>
              </a:extLst>
            </p:cNvPr>
            <p:cNvGrpSpPr/>
            <p:nvPr/>
          </p:nvGrpSpPr>
          <p:grpSpPr>
            <a:xfrm>
              <a:off x="3178968" y="1185063"/>
              <a:ext cx="491007" cy="615551"/>
              <a:chOff x="3178968" y="1185063"/>
              <a:chExt cx="491007" cy="615551"/>
            </a:xfrm>
          </p:grpSpPr>
          <p:sp>
            <p:nvSpPr>
              <p:cNvPr id="35" name="Shape 36751">
                <a:extLst>
                  <a:ext uri="{FF2B5EF4-FFF2-40B4-BE49-F238E27FC236}">
                    <a16:creationId xmlns:a16="http://schemas.microsoft.com/office/drawing/2014/main" id="{1DE9C34C-5A92-4A46-97AB-6C6F88582F14}"/>
                  </a:ext>
                </a:extLst>
              </p:cNvPr>
              <p:cNvSpPr/>
              <p:nvPr/>
            </p:nvSpPr>
            <p:spPr>
              <a:xfrm>
                <a:off x="3178968" y="1256120"/>
                <a:ext cx="491007" cy="491007"/>
              </a:xfrm>
              <a:prstGeom prst="ellipse">
                <a:avLst/>
              </a:prstGeom>
              <a:solidFill>
                <a:srgbClr val="297A38"/>
              </a:solidFill>
              <a:ln w="12700" cap="flat">
                <a:noFill/>
                <a:miter lim="400000"/>
              </a:ln>
              <a:effectLst/>
            </p:spPr>
            <p:txBody>
              <a:bodyPr wrap="square" lIns="0" tIns="0" rIns="0" bIns="0" numCol="1" anchor="t">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marL="0" marR="0" lvl="0" indent="0" algn="l" defTabSz="779252" rtl="0" eaLnBrk="1" fontAlgn="auto" latinLnBrk="0" hangingPunct="1">
                  <a:lnSpc>
                    <a:spcPct val="100000"/>
                  </a:lnSpc>
                  <a:spcBef>
                    <a:spcPts val="0"/>
                  </a:spcBef>
                  <a:spcAft>
                    <a:spcPts val="0"/>
                  </a:spcAft>
                  <a:buClrTx/>
                  <a:buSzTx/>
                  <a:buFontTx/>
                  <a:buNone/>
                  <a:tabLst/>
                  <a:defRPr/>
                </a:pPr>
                <a:endParaRPr kumimoji="0" sz="1050" b="0" i="0" u="none" strike="noStrike" kern="1200" cap="none" spc="0" normalizeH="0" baseline="0" noProof="0">
                  <a:ln>
                    <a:noFill/>
                  </a:ln>
                  <a:solidFill>
                    <a:srgbClr val="004785"/>
                  </a:solidFill>
                  <a:effectLst/>
                  <a:uLnTx/>
                  <a:uFillTx/>
                  <a:latin typeface="Trebuchet MS" panose="020B0603020202020204" pitchFamily="34" charset="0"/>
                </a:endParaRPr>
              </a:p>
            </p:txBody>
          </p:sp>
          <p:sp>
            <p:nvSpPr>
              <p:cNvPr id="36" name="TextBox 35">
                <a:extLst>
                  <a:ext uri="{FF2B5EF4-FFF2-40B4-BE49-F238E27FC236}">
                    <a16:creationId xmlns:a16="http://schemas.microsoft.com/office/drawing/2014/main" id="{42C18694-1B52-4319-85FC-0F4806EE0ED6}"/>
                  </a:ext>
                </a:extLst>
              </p:cNvPr>
              <p:cNvSpPr txBox="1"/>
              <p:nvPr/>
            </p:nvSpPr>
            <p:spPr>
              <a:xfrm>
                <a:off x="3352898" y="1185063"/>
                <a:ext cx="15339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2800" b="1" i="0" u="none" strike="noStrike" cap="none" spc="0" normalizeH="0" baseline="0">
                    <a:ln>
                      <a:noFill/>
                    </a:ln>
                    <a:solidFill>
                      <a:schemeClr val="bg1"/>
                    </a:solidFill>
                    <a:effectLst/>
                    <a:uFillTx/>
                    <a:latin typeface="Trebuchet MS" panose="020B0603020202020204" pitchFamily="34" charset="0"/>
                    <a:sym typeface="Calibri"/>
                  </a:rPr>
                  <a:t>3</a:t>
                </a:r>
              </a:p>
            </p:txBody>
          </p:sp>
        </p:grpSp>
      </p:grpSp>
      <p:pic>
        <p:nvPicPr>
          <p:cNvPr id="5" name="Picture 4">
            <a:extLst>
              <a:ext uri="{FF2B5EF4-FFF2-40B4-BE49-F238E27FC236}">
                <a16:creationId xmlns:a16="http://schemas.microsoft.com/office/drawing/2014/main" id="{7B7D0EEF-E1A1-42A1-8491-06B40BFF1D48}"/>
              </a:ext>
            </a:extLst>
          </p:cNvPr>
          <p:cNvPicPr>
            <a:picLocks noChangeAspect="1"/>
          </p:cNvPicPr>
          <p:nvPr/>
        </p:nvPicPr>
        <p:blipFill>
          <a:blip r:embed="rId3"/>
          <a:stretch>
            <a:fillRect/>
          </a:stretch>
        </p:blipFill>
        <p:spPr>
          <a:xfrm>
            <a:off x="352800" y="1182429"/>
            <a:ext cx="5474682" cy="4493141"/>
          </a:xfrm>
          <a:prstGeom prst="rect">
            <a:avLst/>
          </a:prstGeom>
        </p:spPr>
      </p:pic>
    </p:spTree>
    <p:extLst>
      <p:ext uri="{BB962C8B-B14F-4D97-AF65-F5344CB8AC3E}">
        <p14:creationId xmlns:p14="http://schemas.microsoft.com/office/powerpoint/2010/main" val="1317678692"/>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2D8E0C8-5311-4D05-811D-9293E834B0F7}"/>
              </a:ext>
            </a:extLst>
          </p:cNvPr>
          <p:cNvSpPr>
            <a:spLocks noChangeArrowheads="1"/>
          </p:cNvSpPr>
          <p:nvPr/>
        </p:nvSpPr>
        <p:spPr bwMode="auto">
          <a:xfrm>
            <a:off x="0" y="-47282"/>
            <a:ext cx="92398"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5720" tIns="22860" rIns="45720" bIns="22860" numCol="1" anchor="ctr" anchorCtr="0" compatLnSpc="1">
            <a:prstTxWarp prst="textNoShape">
              <a:avLst/>
            </a:prstTxWarp>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srgbClr val="000000"/>
              </a:solidFill>
              <a:effectLst/>
              <a:uLnTx/>
              <a:uFillTx/>
              <a:latin typeface="Calibri"/>
              <a:cs typeface="Calibri"/>
              <a:sym typeface="Calibri"/>
            </a:endParaRPr>
          </a:p>
        </p:txBody>
      </p:sp>
      <p:pic>
        <p:nvPicPr>
          <p:cNvPr id="2049" name="Picture 1" descr="Logo_Ariaspa">
            <a:extLst>
              <a:ext uri="{FF2B5EF4-FFF2-40B4-BE49-F238E27FC236}">
                <a16:creationId xmlns:a16="http://schemas.microsoft.com/office/drawing/2014/main" id="{70350E6A-AF05-499B-81C1-B68FBDE3C536}"/>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54221" y="5921473"/>
            <a:ext cx="1380936" cy="544089"/>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a:extLst>
              <a:ext uri="{FF2B5EF4-FFF2-40B4-BE49-F238E27FC236}">
                <a16:creationId xmlns:a16="http://schemas.microsoft.com/office/drawing/2014/main" id="{5AB635AE-41AB-460B-B72E-62CCED7439B2}"/>
              </a:ext>
            </a:extLst>
          </p:cNvPr>
          <p:cNvSpPr txBox="1"/>
          <p:nvPr/>
        </p:nvSpPr>
        <p:spPr>
          <a:xfrm>
            <a:off x="354221" y="216000"/>
            <a:ext cx="11483558"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defTabSz="1828800" hangingPunct="0"/>
            <a:r>
              <a:rPr lang="en-US" sz="2800" b="1" dirty="0">
                <a:solidFill>
                  <a:srgbClr val="297A38"/>
                </a:solidFill>
                <a:latin typeface="Trebuchet MS" panose="020B0603020202020204" pitchFamily="34" charset="0"/>
                <a:sym typeface="Calibri"/>
              </a:rPr>
              <a:t>BOL - </a:t>
            </a:r>
            <a:r>
              <a:rPr lang="en-US" sz="2800" b="1" dirty="0" err="1">
                <a:solidFill>
                  <a:srgbClr val="297A38"/>
                </a:solidFill>
                <a:latin typeface="Trebuchet MS" panose="020B0603020202020204" pitchFamily="34" charset="0"/>
                <a:sym typeface="Calibri"/>
              </a:rPr>
              <a:t>Compilazione</a:t>
            </a:r>
            <a:r>
              <a:rPr lang="en-US" sz="2800" b="1" dirty="0">
                <a:solidFill>
                  <a:srgbClr val="297A38"/>
                </a:solidFill>
                <a:latin typeface="Trebuchet MS" panose="020B0603020202020204" pitchFamily="34" charset="0"/>
                <a:sym typeface="Calibri"/>
              </a:rPr>
              <a:t> dote </a:t>
            </a:r>
            <a:r>
              <a:rPr lang="en-US" dirty="0">
                <a:solidFill>
                  <a:srgbClr val="297A38"/>
                </a:solidFill>
                <a:latin typeface="Trebuchet MS" panose="020B0603020202020204" pitchFamily="34" charset="0"/>
                <a:sym typeface="Calibri"/>
              </a:rPr>
              <a:t>(2/3)</a:t>
            </a:r>
          </a:p>
        </p:txBody>
      </p:sp>
      <p:grpSp>
        <p:nvGrpSpPr>
          <p:cNvPr id="14" name="Group 13">
            <a:extLst>
              <a:ext uri="{FF2B5EF4-FFF2-40B4-BE49-F238E27FC236}">
                <a16:creationId xmlns:a16="http://schemas.microsoft.com/office/drawing/2014/main" id="{B63430B8-4AF3-4FDE-B946-1944978F58A4}"/>
              </a:ext>
            </a:extLst>
          </p:cNvPr>
          <p:cNvGrpSpPr/>
          <p:nvPr/>
        </p:nvGrpSpPr>
        <p:grpSpPr>
          <a:xfrm>
            <a:off x="1538771" y="4642682"/>
            <a:ext cx="9114455" cy="615551"/>
            <a:chOff x="3178968" y="1185063"/>
            <a:chExt cx="8739571" cy="615551"/>
          </a:xfrm>
        </p:grpSpPr>
        <p:sp>
          <p:nvSpPr>
            <p:cNvPr id="15" name="Text Placeholder 2">
              <a:extLst>
                <a:ext uri="{FF2B5EF4-FFF2-40B4-BE49-F238E27FC236}">
                  <a16:creationId xmlns:a16="http://schemas.microsoft.com/office/drawing/2014/main" id="{E352E98F-455E-4B77-B3FD-5840BD1A2873}"/>
                </a:ext>
              </a:extLst>
            </p:cNvPr>
            <p:cNvSpPr txBox="1">
              <a:spLocks/>
            </p:cNvSpPr>
            <p:nvPr/>
          </p:nvSpPr>
          <p:spPr>
            <a:xfrm>
              <a:off x="3766706" y="1199102"/>
              <a:ext cx="8151833" cy="601512"/>
            </a:xfrm>
            <a:prstGeom prst="rect">
              <a:avLst/>
            </a:prstGeom>
          </p:spPr>
          <p:txBody>
            <a:bodyPr vert="horz" wrap="square" lIns="0" tIns="67500" rIns="0" bIns="67500" rtlCol="0" anchor="ctr" anchorCtr="0">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lvl="0"/>
              <a:r>
                <a:rPr lang="it-IT" sz="1800" dirty="0">
                  <a:latin typeface="Trebuchet MS" panose="020B0603020202020204" pitchFamily="34" charset="0"/>
                </a:rPr>
                <a:t>Con la compilazione della dote verrà completata le verifica dello stato di NEET relativamente ai requisiti di non inserimento in cicli di formazione ed interventi di politiche attive.</a:t>
              </a:r>
              <a:endParaRPr lang="en-US" sz="1800" dirty="0">
                <a:latin typeface="Trebuchet MS" panose="020B0603020202020204" pitchFamily="34" charset="0"/>
              </a:endParaRPr>
            </a:p>
          </p:txBody>
        </p:sp>
        <p:grpSp>
          <p:nvGrpSpPr>
            <p:cNvPr id="16" name="Group 15">
              <a:extLst>
                <a:ext uri="{FF2B5EF4-FFF2-40B4-BE49-F238E27FC236}">
                  <a16:creationId xmlns:a16="http://schemas.microsoft.com/office/drawing/2014/main" id="{E99C1E60-F99A-480B-86C7-87AA554B66D9}"/>
                </a:ext>
              </a:extLst>
            </p:cNvPr>
            <p:cNvGrpSpPr/>
            <p:nvPr/>
          </p:nvGrpSpPr>
          <p:grpSpPr>
            <a:xfrm>
              <a:off x="3178968" y="1185063"/>
              <a:ext cx="491007" cy="615551"/>
              <a:chOff x="3178968" y="1185063"/>
              <a:chExt cx="491007" cy="615551"/>
            </a:xfrm>
          </p:grpSpPr>
          <p:sp>
            <p:nvSpPr>
              <p:cNvPr id="17" name="Shape 36751">
                <a:extLst>
                  <a:ext uri="{FF2B5EF4-FFF2-40B4-BE49-F238E27FC236}">
                    <a16:creationId xmlns:a16="http://schemas.microsoft.com/office/drawing/2014/main" id="{E78342F7-FC01-4DDD-8DF9-7410CFC4ACDE}"/>
                  </a:ext>
                </a:extLst>
              </p:cNvPr>
              <p:cNvSpPr/>
              <p:nvPr/>
            </p:nvSpPr>
            <p:spPr>
              <a:xfrm>
                <a:off x="3178968" y="1256120"/>
                <a:ext cx="491007" cy="491007"/>
              </a:xfrm>
              <a:prstGeom prst="ellipse">
                <a:avLst/>
              </a:prstGeom>
              <a:solidFill>
                <a:srgbClr val="297A38"/>
              </a:solidFill>
              <a:ln w="12700" cap="flat">
                <a:noFill/>
                <a:miter lim="400000"/>
              </a:ln>
              <a:effectLst/>
            </p:spPr>
            <p:txBody>
              <a:bodyPr wrap="square" lIns="0" tIns="0" rIns="0" bIns="0" numCol="1" anchor="t">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marL="0" marR="0" lvl="0" indent="0" algn="l" defTabSz="779252" rtl="0" eaLnBrk="1" fontAlgn="auto" latinLnBrk="0" hangingPunct="1">
                  <a:lnSpc>
                    <a:spcPct val="100000"/>
                  </a:lnSpc>
                  <a:spcBef>
                    <a:spcPts val="0"/>
                  </a:spcBef>
                  <a:spcAft>
                    <a:spcPts val="0"/>
                  </a:spcAft>
                  <a:buClrTx/>
                  <a:buSzTx/>
                  <a:buFontTx/>
                  <a:buNone/>
                  <a:tabLst/>
                  <a:defRPr/>
                </a:pPr>
                <a:endParaRPr kumimoji="0" sz="1050" b="0" i="0" u="none" strike="noStrike" kern="1200" cap="none" spc="0" normalizeH="0" baseline="0" noProof="0">
                  <a:ln>
                    <a:noFill/>
                  </a:ln>
                  <a:solidFill>
                    <a:srgbClr val="004785"/>
                  </a:solidFill>
                  <a:effectLst/>
                  <a:uLnTx/>
                  <a:uFillTx/>
                  <a:latin typeface="Trebuchet MS" panose="020B0603020202020204" pitchFamily="34" charset="0"/>
                </a:endParaRPr>
              </a:p>
            </p:txBody>
          </p:sp>
          <p:sp>
            <p:nvSpPr>
              <p:cNvPr id="18" name="TextBox 17">
                <a:extLst>
                  <a:ext uri="{FF2B5EF4-FFF2-40B4-BE49-F238E27FC236}">
                    <a16:creationId xmlns:a16="http://schemas.microsoft.com/office/drawing/2014/main" id="{7B6D32AD-D751-4FAC-A419-6340BB085A23}"/>
                  </a:ext>
                </a:extLst>
              </p:cNvPr>
              <p:cNvSpPr txBox="1"/>
              <p:nvPr/>
            </p:nvSpPr>
            <p:spPr>
              <a:xfrm>
                <a:off x="3352898" y="1185063"/>
                <a:ext cx="15339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2800" b="1" i="0" u="none" strike="noStrike" cap="none" spc="0" normalizeH="0" baseline="0">
                    <a:ln>
                      <a:noFill/>
                    </a:ln>
                    <a:solidFill>
                      <a:schemeClr val="bg1"/>
                    </a:solidFill>
                    <a:effectLst/>
                    <a:uFillTx/>
                    <a:latin typeface="Trebuchet MS" panose="020B0603020202020204" pitchFamily="34" charset="0"/>
                    <a:sym typeface="Calibri"/>
                  </a:rPr>
                  <a:t>1</a:t>
                </a:r>
              </a:p>
            </p:txBody>
          </p:sp>
        </p:grpSp>
      </p:grpSp>
      <p:pic>
        <p:nvPicPr>
          <p:cNvPr id="24" name="Immagine 21">
            <a:extLst>
              <a:ext uri="{FF2B5EF4-FFF2-40B4-BE49-F238E27FC236}">
                <a16:creationId xmlns:a16="http://schemas.microsoft.com/office/drawing/2014/main" id="{A9F54FCE-B3C4-4C9D-AC92-13FE342B875A}"/>
              </a:ext>
            </a:extLst>
          </p:cNvPr>
          <p:cNvPicPr/>
          <p:nvPr/>
        </p:nvPicPr>
        <p:blipFill>
          <a:blip r:embed="rId3"/>
          <a:stretch>
            <a:fillRect/>
          </a:stretch>
        </p:blipFill>
        <p:spPr>
          <a:xfrm>
            <a:off x="2163146" y="1155434"/>
            <a:ext cx="7865707" cy="3013093"/>
          </a:xfrm>
          <a:prstGeom prst="rect">
            <a:avLst/>
          </a:prstGeom>
        </p:spPr>
      </p:pic>
    </p:spTree>
    <p:extLst>
      <p:ext uri="{BB962C8B-B14F-4D97-AF65-F5344CB8AC3E}">
        <p14:creationId xmlns:p14="http://schemas.microsoft.com/office/powerpoint/2010/main" val="3037151359"/>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2D8E0C8-5311-4D05-811D-9293E834B0F7}"/>
              </a:ext>
            </a:extLst>
          </p:cNvPr>
          <p:cNvSpPr>
            <a:spLocks noChangeArrowheads="1"/>
          </p:cNvSpPr>
          <p:nvPr/>
        </p:nvSpPr>
        <p:spPr bwMode="auto">
          <a:xfrm>
            <a:off x="0" y="-47282"/>
            <a:ext cx="92398"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5720" tIns="22860" rIns="45720" bIns="22860" numCol="1" anchor="ctr" anchorCtr="0" compatLnSpc="1">
            <a:prstTxWarp prst="textNoShape">
              <a:avLst/>
            </a:prstTxWarp>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srgbClr val="000000"/>
              </a:solidFill>
              <a:effectLst/>
              <a:uLnTx/>
              <a:uFillTx/>
              <a:latin typeface="Calibri"/>
              <a:cs typeface="Calibri"/>
              <a:sym typeface="Calibri"/>
            </a:endParaRPr>
          </a:p>
        </p:txBody>
      </p:sp>
      <p:pic>
        <p:nvPicPr>
          <p:cNvPr id="2049" name="Picture 1" descr="Logo_Ariaspa">
            <a:extLst>
              <a:ext uri="{FF2B5EF4-FFF2-40B4-BE49-F238E27FC236}">
                <a16:creationId xmlns:a16="http://schemas.microsoft.com/office/drawing/2014/main" id="{70350E6A-AF05-499B-81C1-B68FBDE3C536}"/>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54221" y="5921473"/>
            <a:ext cx="1380936" cy="544089"/>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a:extLst>
              <a:ext uri="{FF2B5EF4-FFF2-40B4-BE49-F238E27FC236}">
                <a16:creationId xmlns:a16="http://schemas.microsoft.com/office/drawing/2014/main" id="{5AB635AE-41AB-460B-B72E-62CCED7439B2}"/>
              </a:ext>
            </a:extLst>
          </p:cNvPr>
          <p:cNvSpPr txBox="1"/>
          <p:nvPr/>
        </p:nvSpPr>
        <p:spPr>
          <a:xfrm>
            <a:off x="354221" y="216000"/>
            <a:ext cx="11483558"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defTabSz="1828800" hangingPunct="0"/>
            <a:r>
              <a:rPr lang="en-US" sz="2800" b="1" dirty="0">
                <a:solidFill>
                  <a:srgbClr val="297A38"/>
                </a:solidFill>
                <a:latin typeface="Trebuchet MS" panose="020B0603020202020204" pitchFamily="34" charset="0"/>
                <a:sym typeface="Calibri"/>
              </a:rPr>
              <a:t>BOL - </a:t>
            </a:r>
            <a:r>
              <a:rPr lang="en-US" sz="2800" b="1" dirty="0" err="1">
                <a:solidFill>
                  <a:srgbClr val="297A38"/>
                </a:solidFill>
                <a:latin typeface="Trebuchet MS" panose="020B0603020202020204" pitchFamily="34" charset="0"/>
                <a:sym typeface="Calibri"/>
              </a:rPr>
              <a:t>Compilazione</a:t>
            </a:r>
            <a:r>
              <a:rPr lang="en-US" sz="2800" b="1" dirty="0">
                <a:solidFill>
                  <a:srgbClr val="297A38"/>
                </a:solidFill>
                <a:latin typeface="Trebuchet MS" panose="020B0603020202020204" pitchFamily="34" charset="0"/>
                <a:sym typeface="Calibri"/>
              </a:rPr>
              <a:t> dote </a:t>
            </a:r>
            <a:r>
              <a:rPr lang="en-US" dirty="0">
                <a:solidFill>
                  <a:srgbClr val="297A38"/>
                </a:solidFill>
                <a:latin typeface="Trebuchet MS" panose="020B0603020202020204" pitchFamily="34" charset="0"/>
                <a:sym typeface="Calibri"/>
              </a:rPr>
              <a:t>(3/3)</a:t>
            </a:r>
          </a:p>
        </p:txBody>
      </p:sp>
      <p:pic>
        <p:nvPicPr>
          <p:cNvPr id="12" name="Picture 11">
            <a:extLst>
              <a:ext uri="{FF2B5EF4-FFF2-40B4-BE49-F238E27FC236}">
                <a16:creationId xmlns:a16="http://schemas.microsoft.com/office/drawing/2014/main" id="{3CF8DF7F-CAF7-4882-8E41-F43B68B3BCC7}"/>
              </a:ext>
            </a:extLst>
          </p:cNvPr>
          <p:cNvPicPr>
            <a:picLocks noChangeAspect="1"/>
          </p:cNvPicPr>
          <p:nvPr/>
        </p:nvPicPr>
        <p:blipFill>
          <a:blip r:embed="rId3"/>
          <a:stretch>
            <a:fillRect/>
          </a:stretch>
        </p:blipFill>
        <p:spPr>
          <a:xfrm>
            <a:off x="3358800" y="1184400"/>
            <a:ext cx="5474682" cy="4493141"/>
          </a:xfrm>
          <a:prstGeom prst="rect">
            <a:avLst/>
          </a:prstGeom>
        </p:spPr>
      </p:pic>
    </p:spTree>
    <p:extLst>
      <p:ext uri="{BB962C8B-B14F-4D97-AF65-F5344CB8AC3E}">
        <p14:creationId xmlns:p14="http://schemas.microsoft.com/office/powerpoint/2010/main" val="2689577416"/>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2D8E0C8-5311-4D05-811D-9293E834B0F7}"/>
              </a:ext>
            </a:extLst>
          </p:cNvPr>
          <p:cNvSpPr>
            <a:spLocks noChangeArrowheads="1"/>
          </p:cNvSpPr>
          <p:nvPr/>
        </p:nvSpPr>
        <p:spPr bwMode="auto">
          <a:xfrm>
            <a:off x="0" y="-47282"/>
            <a:ext cx="92398"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5720" tIns="22860" rIns="45720" bIns="22860" numCol="1" anchor="ctr" anchorCtr="0" compatLnSpc="1">
            <a:prstTxWarp prst="textNoShape">
              <a:avLst/>
            </a:prstTxWarp>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srgbClr val="000000"/>
              </a:solidFill>
              <a:effectLst/>
              <a:uLnTx/>
              <a:uFillTx/>
              <a:latin typeface="Calibri"/>
              <a:cs typeface="Calibri"/>
              <a:sym typeface="Calibri"/>
            </a:endParaRPr>
          </a:p>
        </p:txBody>
      </p:sp>
      <p:pic>
        <p:nvPicPr>
          <p:cNvPr id="2049" name="Picture 1" descr="Logo_Ariaspa">
            <a:extLst>
              <a:ext uri="{FF2B5EF4-FFF2-40B4-BE49-F238E27FC236}">
                <a16:creationId xmlns:a16="http://schemas.microsoft.com/office/drawing/2014/main" id="{70350E6A-AF05-499B-81C1-B68FBDE3C536}"/>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54221" y="5921473"/>
            <a:ext cx="1380936" cy="544089"/>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a:extLst>
              <a:ext uri="{FF2B5EF4-FFF2-40B4-BE49-F238E27FC236}">
                <a16:creationId xmlns:a16="http://schemas.microsoft.com/office/drawing/2014/main" id="{5AB635AE-41AB-460B-B72E-62CCED7439B2}"/>
              </a:ext>
            </a:extLst>
          </p:cNvPr>
          <p:cNvSpPr txBox="1"/>
          <p:nvPr/>
        </p:nvSpPr>
        <p:spPr>
          <a:xfrm>
            <a:off x="354221" y="216000"/>
            <a:ext cx="11483558"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defTabSz="1828800" hangingPunct="0"/>
            <a:r>
              <a:rPr lang="en-US" sz="2800" b="1">
                <a:solidFill>
                  <a:srgbClr val="297A38"/>
                </a:solidFill>
                <a:latin typeface="Trebuchet MS" panose="020B0603020202020204" pitchFamily="34" charset="0"/>
                <a:sym typeface="Calibri"/>
              </a:rPr>
              <a:t>BOL - </a:t>
            </a:r>
            <a:r>
              <a:rPr lang="en-US" sz="2800" b="1" err="1">
                <a:solidFill>
                  <a:srgbClr val="297A38"/>
                </a:solidFill>
                <a:latin typeface="Trebuchet MS" panose="020B0603020202020204" pitchFamily="34" charset="0"/>
                <a:sym typeface="Calibri"/>
              </a:rPr>
              <a:t>Compilazione</a:t>
            </a:r>
            <a:r>
              <a:rPr lang="en-US" sz="2800" b="1">
                <a:solidFill>
                  <a:srgbClr val="297A38"/>
                </a:solidFill>
                <a:latin typeface="Trebuchet MS" panose="020B0603020202020204" pitchFamily="34" charset="0"/>
                <a:sym typeface="Calibri"/>
              </a:rPr>
              <a:t> dote – </a:t>
            </a:r>
            <a:r>
              <a:rPr lang="en-US" err="1">
                <a:solidFill>
                  <a:srgbClr val="297A38"/>
                </a:solidFill>
                <a:latin typeface="Trebuchet MS" panose="020B0603020202020204" pitchFamily="34" charset="0"/>
                <a:sym typeface="Calibri"/>
              </a:rPr>
              <a:t>Servizio</a:t>
            </a:r>
            <a:r>
              <a:rPr lang="en-US">
                <a:solidFill>
                  <a:srgbClr val="297A38"/>
                </a:solidFill>
                <a:latin typeface="Trebuchet MS" panose="020B0603020202020204" pitchFamily="34" charset="0"/>
                <a:sym typeface="Calibri"/>
              </a:rPr>
              <a:t> </a:t>
            </a:r>
            <a:r>
              <a:rPr lang="en-US" err="1">
                <a:solidFill>
                  <a:srgbClr val="297A38"/>
                </a:solidFill>
                <a:latin typeface="Trebuchet MS" panose="020B0603020202020204" pitchFamily="34" charset="0"/>
                <a:sym typeface="Calibri"/>
              </a:rPr>
              <a:t>formazione</a:t>
            </a:r>
            <a:endParaRPr lang="en-US">
              <a:solidFill>
                <a:srgbClr val="297A38"/>
              </a:solidFill>
              <a:latin typeface="Trebuchet MS" panose="020B0603020202020204" pitchFamily="34" charset="0"/>
              <a:sym typeface="Calibri"/>
            </a:endParaRPr>
          </a:p>
        </p:txBody>
      </p:sp>
      <p:grpSp>
        <p:nvGrpSpPr>
          <p:cNvPr id="14" name="Group 13">
            <a:extLst>
              <a:ext uri="{FF2B5EF4-FFF2-40B4-BE49-F238E27FC236}">
                <a16:creationId xmlns:a16="http://schemas.microsoft.com/office/drawing/2014/main" id="{B63430B8-4AF3-4FDE-B946-1944978F58A4}"/>
              </a:ext>
            </a:extLst>
          </p:cNvPr>
          <p:cNvGrpSpPr/>
          <p:nvPr/>
        </p:nvGrpSpPr>
        <p:grpSpPr>
          <a:xfrm>
            <a:off x="6095999" y="1733104"/>
            <a:ext cx="5720666" cy="616599"/>
            <a:chOff x="3178968" y="1185063"/>
            <a:chExt cx="5485371" cy="616599"/>
          </a:xfrm>
        </p:grpSpPr>
        <p:sp>
          <p:nvSpPr>
            <p:cNvPr id="15" name="Text Placeholder 2">
              <a:extLst>
                <a:ext uri="{FF2B5EF4-FFF2-40B4-BE49-F238E27FC236}">
                  <a16:creationId xmlns:a16="http://schemas.microsoft.com/office/drawing/2014/main" id="{E352E98F-455E-4B77-B3FD-5840BD1A2873}"/>
                </a:ext>
              </a:extLst>
            </p:cNvPr>
            <p:cNvSpPr txBox="1">
              <a:spLocks/>
            </p:cNvSpPr>
            <p:nvPr/>
          </p:nvSpPr>
          <p:spPr>
            <a:xfrm>
              <a:off x="3766706" y="1200150"/>
              <a:ext cx="4897633" cy="601512"/>
            </a:xfrm>
            <a:prstGeom prst="rect">
              <a:avLst/>
            </a:prstGeom>
          </p:spPr>
          <p:txBody>
            <a:bodyPr vert="horz" wrap="square" lIns="0" tIns="67500" rIns="0" bIns="67500" rtlCol="0" anchor="ctr" anchorCtr="0">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lvl="0"/>
              <a:r>
                <a:rPr lang="it-IT" sz="1800">
                  <a:latin typeface="Trebuchet MS" panose="020B0603020202020204" pitchFamily="34" charset="0"/>
                </a:rPr>
                <a:t>Per il servizio di formazione sarà necessario indicare soltanto l’ente erogatore e le date di inizio e fine del servizio;</a:t>
              </a:r>
              <a:endParaRPr lang="en-US" sz="1800">
                <a:latin typeface="Trebuchet MS" panose="020B0603020202020204" pitchFamily="34" charset="0"/>
              </a:endParaRPr>
            </a:p>
          </p:txBody>
        </p:sp>
        <p:grpSp>
          <p:nvGrpSpPr>
            <p:cNvPr id="16" name="Group 15">
              <a:extLst>
                <a:ext uri="{FF2B5EF4-FFF2-40B4-BE49-F238E27FC236}">
                  <a16:creationId xmlns:a16="http://schemas.microsoft.com/office/drawing/2014/main" id="{E99C1E60-F99A-480B-86C7-87AA554B66D9}"/>
                </a:ext>
              </a:extLst>
            </p:cNvPr>
            <p:cNvGrpSpPr/>
            <p:nvPr/>
          </p:nvGrpSpPr>
          <p:grpSpPr>
            <a:xfrm>
              <a:off x="3178968" y="1185063"/>
              <a:ext cx="491007" cy="615551"/>
              <a:chOff x="3178968" y="1185063"/>
              <a:chExt cx="491007" cy="615551"/>
            </a:xfrm>
          </p:grpSpPr>
          <p:sp>
            <p:nvSpPr>
              <p:cNvPr id="17" name="Shape 36751">
                <a:extLst>
                  <a:ext uri="{FF2B5EF4-FFF2-40B4-BE49-F238E27FC236}">
                    <a16:creationId xmlns:a16="http://schemas.microsoft.com/office/drawing/2014/main" id="{E78342F7-FC01-4DDD-8DF9-7410CFC4ACDE}"/>
                  </a:ext>
                </a:extLst>
              </p:cNvPr>
              <p:cNvSpPr/>
              <p:nvPr/>
            </p:nvSpPr>
            <p:spPr>
              <a:xfrm>
                <a:off x="3178968" y="1256120"/>
                <a:ext cx="491007" cy="491007"/>
              </a:xfrm>
              <a:prstGeom prst="ellipse">
                <a:avLst/>
              </a:prstGeom>
              <a:solidFill>
                <a:srgbClr val="297A38"/>
              </a:solidFill>
              <a:ln w="12700" cap="flat">
                <a:noFill/>
                <a:miter lim="400000"/>
              </a:ln>
              <a:effectLst/>
            </p:spPr>
            <p:txBody>
              <a:bodyPr wrap="square" lIns="0" tIns="0" rIns="0" bIns="0" numCol="1" anchor="t">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marL="0" marR="0" lvl="0" indent="0" algn="l" defTabSz="779252" rtl="0" eaLnBrk="1" fontAlgn="auto" latinLnBrk="0" hangingPunct="1">
                  <a:lnSpc>
                    <a:spcPct val="100000"/>
                  </a:lnSpc>
                  <a:spcBef>
                    <a:spcPts val="0"/>
                  </a:spcBef>
                  <a:spcAft>
                    <a:spcPts val="0"/>
                  </a:spcAft>
                  <a:buClrTx/>
                  <a:buSzTx/>
                  <a:buFontTx/>
                  <a:buNone/>
                  <a:tabLst/>
                  <a:defRPr/>
                </a:pPr>
                <a:endParaRPr kumimoji="0" sz="1050" b="0" i="0" u="none" strike="noStrike" kern="1200" cap="none" spc="0" normalizeH="0" baseline="0" noProof="0">
                  <a:ln>
                    <a:noFill/>
                  </a:ln>
                  <a:solidFill>
                    <a:srgbClr val="004785"/>
                  </a:solidFill>
                  <a:effectLst/>
                  <a:uLnTx/>
                  <a:uFillTx/>
                  <a:latin typeface="Trebuchet MS" panose="020B0603020202020204" pitchFamily="34" charset="0"/>
                </a:endParaRPr>
              </a:p>
            </p:txBody>
          </p:sp>
          <p:sp>
            <p:nvSpPr>
              <p:cNvPr id="18" name="TextBox 17">
                <a:extLst>
                  <a:ext uri="{FF2B5EF4-FFF2-40B4-BE49-F238E27FC236}">
                    <a16:creationId xmlns:a16="http://schemas.microsoft.com/office/drawing/2014/main" id="{7B6D32AD-D751-4FAC-A419-6340BB085A23}"/>
                  </a:ext>
                </a:extLst>
              </p:cNvPr>
              <p:cNvSpPr txBox="1"/>
              <p:nvPr/>
            </p:nvSpPr>
            <p:spPr>
              <a:xfrm>
                <a:off x="3352898" y="1185063"/>
                <a:ext cx="15339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2800" b="1" i="0" u="none" strike="noStrike" cap="none" spc="0" normalizeH="0" baseline="0">
                    <a:ln>
                      <a:noFill/>
                    </a:ln>
                    <a:solidFill>
                      <a:schemeClr val="bg1"/>
                    </a:solidFill>
                    <a:effectLst/>
                    <a:uFillTx/>
                    <a:latin typeface="Trebuchet MS" panose="020B0603020202020204" pitchFamily="34" charset="0"/>
                    <a:sym typeface="Calibri"/>
                  </a:rPr>
                  <a:t>1</a:t>
                </a:r>
              </a:p>
            </p:txBody>
          </p:sp>
        </p:grpSp>
      </p:grpSp>
      <p:grpSp>
        <p:nvGrpSpPr>
          <p:cNvPr id="19" name="Group 18">
            <a:extLst>
              <a:ext uri="{FF2B5EF4-FFF2-40B4-BE49-F238E27FC236}">
                <a16:creationId xmlns:a16="http://schemas.microsoft.com/office/drawing/2014/main" id="{C1ED393A-D6C8-4230-BA71-787B3753EC1E}"/>
              </a:ext>
            </a:extLst>
          </p:cNvPr>
          <p:cNvGrpSpPr/>
          <p:nvPr/>
        </p:nvGrpSpPr>
        <p:grpSpPr>
          <a:xfrm>
            <a:off x="6095999" y="3184254"/>
            <a:ext cx="5720665" cy="616599"/>
            <a:chOff x="3178968" y="1185063"/>
            <a:chExt cx="5730872" cy="616599"/>
          </a:xfrm>
        </p:grpSpPr>
        <p:sp>
          <p:nvSpPr>
            <p:cNvPr id="20" name="Text Placeholder 2">
              <a:extLst>
                <a:ext uri="{FF2B5EF4-FFF2-40B4-BE49-F238E27FC236}">
                  <a16:creationId xmlns:a16="http://schemas.microsoft.com/office/drawing/2014/main" id="{7A34A30E-5F30-4093-B99F-E78713DD770E}"/>
                </a:ext>
              </a:extLst>
            </p:cNvPr>
            <p:cNvSpPr txBox="1">
              <a:spLocks/>
            </p:cNvSpPr>
            <p:nvPr/>
          </p:nvSpPr>
          <p:spPr>
            <a:xfrm>
              <a:off x="3766705" y="1200150"/>
              <a:ext cx="5143135" cy="601512"/>
            </a:xfrm>
            <a:prstGeom prst="rect">
              <a:avLst/>
            </a:prstGeom>
          </p:spPr>
          <p:txBody>
            <a:bodyPr vert="horz" wrap="square" lIns="0" tIns="67500" rIns="0" bIns="67500" rtlCol="0" anchor="ctr" anchorCtr="0">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lvl="0"/>
              <a:r>
                <a:rPr lang="it-IT" sz="1800">
                  <a:latin typeface="Trebuchet MS" panose="020B0603020202020204" pitchFamily="34" charset="0"/>
                </a:rPr>
                <a:t>L’ente erogatore di tale servizio dovrà risultare aver già compilato l’atto di adesione unico;</a:t>
              </a:r>
              <a:endParaRPr lang="en-US" sz="1800">
                <a:latin typeface="Trebuchet MS" panose="020B0603020202020204" pitchFamily="34" charset="0"/>
              </a:endParaRPr>
            </a:p>
          </p:txBody>
        </p:sp>
        <p:grpSp>
          <p:nvGrpSpPr>
            <p:cNvPr id="21" name="Group 20">
              <a:extLst>
                <a:ext uri="{FF2B5EF4-FFF2-40B4-BE49-F238E27FC236}">
                  <a16:creationId xmlns:a16="http://schemas.microsoft.com/office/drawing/2014/main" id="{A325DFAE-93C7-4E16-B9E1-99BDDD686DD8}"/>
                </a:ext>
              </a:extLst>
            </p:cNvPr>
            <p:cNvGrpSpPr/>
            <p:nvPr/>
          </p:nvGrpSpPr>
          <p:grpSpPr>
            <a:xfrm>
              <a:off x="3178968" y="1185063"/>
              <a:ext cx="491007" cy="615551"/>
              <a:chOff x="3178968" y="1185063"/>
              <a:chExt cx="491007" cy="615551"/>
            </a:xfrm>
          </p:grpSpPr>
          <p:sp>
            <p:nvSpPr>
              <p:cNvPr id="22" name="Shape 36751">
                <a:extLst>
                  <a:ext uri="{FF2B5EF4-FFF2-40B4-BE49-F238E27FC236}">
                    <a16:creationId xmlns:a16="http://schemas.microsoft.com/office/drawing/2014/main" id="{32455292-4612-406F-8373-9297EFC8F23E}"/>
                  </a:ext>
                </a:extLst>
              </p:cNvPr>
              <p:cNvSpPr/>
              <p:nvPr/>
            </p:nvSpPr>
            <p:spPr>
              <a:xfrm>
                <a:off x="3178968" y="1256120"/>
                <a:ext cx="491007" cy="491007"/>
              </a:xfrm>
              <a:prstGeom prst="ellipse">
                <a:avLst/>
              </a:prstGeom>
              <a:solidFill>
                <a:srgbClr val="297A38"/>
              </a:solidFill>
              <a:ln w="12700" cap="flat">
                <a:noFill/>
                <a:miter lim="400000"/>
              </a:ln>
              <a:effectLst/>
            </p:spPr>
            <p:txBody>
              <a:bodyPr wrap="square" lIns="0" tIns="0" rIns="0" bIns="0" numCol="1" anchor="t">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marL="0" marR="0" lvl="0" indent="0" algn="l" defTabSz="779252" rtl="0" eaLnBrk="1" fontAlgn="auto" latinLnBrk="0" hangingPunct="1">
                  <a:lnSpc>
                    <a:spcPct val="100000"/>
                  </a:lnSpc>
                  <a:spcBef>
                    <a:spcPts val="0"/>
                  </a:spcBef>
                  <a:spcAft>
                    <a:spcPts val="0"/>
                  </a:spcAft>
                  <a:buClrTx/>
                  <a:buSzTx/>
                  <a:buFontTx/>
                  <a:buNone/>
                  <a:tabLst/>
                  <a:defRPr/>
                </a:pPr>
                <a:endParaRPr kumimoji="0" sz="1050" b="0" i="0" u="none" strike="noStrike" kern="1200" cap="none" spc="0" normalizeH="0" baseline="0" noProof="0">
                  <a:ln>
                    <a:noFill/>
                  </a:ln>
                  <a:solidFill>
                    <a:srgbClr val="004785"/>
                  </a:solidFill>
                  <a:effectLst/>
                  <a:uLnTx/>
                  <a:uFillTx/>
                  <a:latin typeface="Trebuchet MS" panose="020B0603020202020204" pitchFamily="34" charset="0"/>
                </a:endParaRPr>
              </a:p>
            </p:txBody>
          </p:sp>
          <p:sp>
            <p:nvSpPr>
              <p:cNvPr id="23" name="TextBox 22">
                <a:extLst>
                  <a:ext uri="{FF2B5EF4-FFF2-40B4-BE49-F238E27FC236}">
                    <a16:creationId xmlns:a16="http://schemas.microsoft.com/office/drawing/2014/main" id="{7908FAF4-16F1-4859-AB56-CB52E7EAA36A}"/>
                  </a:ext>
                </a:extLst>
              </p:cNvPr>
              <p:cNvSpPr txBox="1"/>
              <p:nvPr/>
            </p:nvSpPr>
            <p:spPr>
              <a:xfrm>
                <a:off x="3352898" y="1185063"/>
                <a:ext cx="15339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lang="en-US" sz="2800" b="1">
                    <a:solidFill>
                      <a:schemeClr val="bg1"/>
                    </a:solidFill>
                    <a:latin typeface="Trebuchet MS" panose="020B0603020202020204" pitchFamily="34" charset="0"/>
                    <a:sym typeface="Calibri"/>
                  </a:rPr>
                  <a:t>2</a:t>
                </a:r>
                <a:endParaRPr kumimoji="0" lang="en-US" sz="2800" b="1" i="0" u="none" strike="noStrike" cap="none" spc="0" normalizeH="0" baseline="0">
                  <a:ln>
                    <a:noFill/>
                  </a:ln>
                  <a:solidFill>
                    <a:schemeClr val="bg1"/>
                  </a:solidFill>
                  <a:effectLst/>
                  <a:uFillTx/>
                  <a:latin typeface="Trebuchet MS" panose="020B0603020202020204" pitchFamily="34" charset="0"/>
                  <a:sym typeface="Calibri"/>
                </a:endParaRPr>
              </a:p>
            </p:txBody>
          </p:sp>
        </p:grpSp>
      </p:grpSp>
      <p:grpSp>
        <p:nvGrpSpPr>
          <p:cNvPr id="31" name="Group 30">
            <a:extLst>
              <a:ext uri="{FF2B5EF4-FFF2-40B4-BE49-F238E27FC236}">
                <a16:creationId xmlns:a16="http://schemas.microsoft.com/office/drawing/2014/main" id="{6C18EEAC-F063-4AE0-8C34-BC8D4A9979AD}"/>
              </a:ext>
            </a:extLst>
          </p:cNvPr>
          <p:cNvGrpSpPr/>
          <p:nvPr/>
        </p:nvGrpSpPr>
        <p:grpSpPr>
          <a:xfrm>
            <a:off x="6117114" y="4635403"/>
            <a:ext cx="5720665" cy="616599"/>
            <a:chOff x="3178968" y="1185063"/>
            <a:chExt cx="5730872" cy="616599"/>
          </a:xfrm>
        </p:grpSpPr>
        <p:sp>
          <p:nvSpPr>
            <p:cNvPr id="32" name="Text Placeholder 2">
              <a:extLst>
                <a:ext uri="{FF2B5EF4-FFF2-40B4-BE49-F238E27FC236}">
                  <a16:creationId xmlns:a16="http://schemas.microsoft.com/office/drawing/2014/main" id="{A325AADA-F29B-4764-8492-5843B7666DE3}"/>
                </a:ext>
              </a:extLst>
            </p:cNvPr>
            <p:cNvSpPr txBox="1">
              <a:spLocks/>
            </p:cNvSpPr>
            <p:nvPr/>
          </p:nvSpPr>
          <p:spPr>
            <a:xfrm>
              <a:off x="3766705" y="1200150"/>
              <a:ext cx="5143135" cy="601512"/>
            </a:xfrm>
            <a:prstGeom prst="rect">
              <a:avLst/>
            </a:prstGeom>
          </p:spPr>
          <p:txBody>
            <a:bodyPr vert="horz" wrap="square" lIns="0" tIns="67500" rIns="0" bIns="67500" rtlCol="0" anchor="ctr" anchorCtr="0">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lvl="0"/>
              <a:r>
                <a:rPr lang="it-IT" sz="1800">
                  <a:latin typeface="Trebuchet MS" panose="020B0603020202020204" pitchFamily="34" charset="0"/>
                </a:rPr>
                <a:t>Il codice fiscale del soggetto erogatore del servizio di formazione dovrà successivamente coincidere con quello del soggetto che presenterà il progetto formativo.</a:t>
              </a:r>
              <a:endParaRPr lang="en-US" sz="1800">
                <a:latin typeface="Trebuchet MS" panose="020B0603020202020204" pitchFamily="34" charset="0"/>
              </a:endParaRPr>
            </a:p>
          </p:txBody>
        </p:sp>
        <p:grpSp>
          <p:nvGrpSpPr>
            <p:cNvPr id="34" name="Group 33">
              <a:extLst>
                <a:ext uri="{FF2B5EF4-FFF2-40B4-BE49-F238E27FC236}">
                  <a16:creationId xmlns:a16="http://schemas.microsoft.com/office/drawing/2014/main" id="{34487621-6131-4BA8-AD97-43341DA6B1E8}"/>
                </a:ext>
              </a:extLst>
            </p:cNvPr>
            <p:cNvGrpSpPr/>
            <p:nvPr/>
          </p:nvGrpSpPr>
          <p:grpSpPr>
            <a:xfrm>
              <a:off x="3178968" y="1185063"/>
              <a:ext cx="491007" cy="615551"/>
              <a:chOff x="3178968" y="1185063"/>
              <a:chExt cx="491007" cy="615551"/>
            </a:xfrm>
          </p:grpSpPr>
          <p:sp>
            <p:nvSpPr>
              <p:cNvPr id="35" name="Shape 36751">
                <a:extLst>
                  <a:ext uri="{FF2B5EF4-FFF2-40B4-BE49-F238E27FC236}">
                    <a16:creationId xmlns:a16="http://schemas.microsoft.com/office/drawing/2014/main" id="{1DE9C34C-5A92-4A46-97AB-6C6F88582F14}"/>
                  </a:ext>
                </a:extLst>
              </p:cNvPr>
              <p:cNvSpPr/>
              <p:nvPr/>
            </p:nvSpPr>
            <p:spPr>
              <a:xfrm>
                <a:off x="3178968" y="1256120"/>
                <a:ext cx="491007" cy="491007"/>
              </a:xfrm>
              <a:prstGeom prst="ellipse">
                <a:avLst/>
              </a:prstGeom>
              <a:solidFill>
                <a:srgbClr val="297A38"/>
              </a:solidFill>
              <a:ln w="12700" cap="flat">
                <a:noFill/>
                <a:miter lim="400000"/>
              </a:ln>
              <a:effectLst/>
            </p:spPr>
            <p:txBody>
              <a:bodyPr wrap="square" lIns="0" tIns="0" rIns="0" bIns="0" numCol="1" anchor="t">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marL="0" marR="0" lvl="0" indent="0" algn="l" defTabSz="779252" rtl="0" eaLnBrk="1" fontAlgn="auto" latinLnBrk="0" hangingPunct="1">
                  <a:lnSpc>
                    <a:spcPct val="100000"/>
                  </a:lnSpc>
                  <a:spcBef>
                    <a:spcPts val="0"/>
                  </a:spcBef>
                  <a:spcAft>
                    <a:spcPts val="0"/>
                  </a:spcAft>
                  <a:buClrTx/>
                  <a:buSzTx/>
                  <a:buFontTx/>
                  <a:buNone/>
                  <a:tabLst/>
                  <a:defRPr/>
                </a:pPr>
                <a:endParaRPr kumimoji="0" sz="1050" b="0" i="0" u="none" strike="noStrike" kern="1200" cap="none" spc="0" normalizeH="0" baseline="0" noProof="0">
                  <a:ln>
                    <a:noFill/>
                  </a:ln>
                  <a:solidFill>
                    <a:srgbClr val="004785"/>
                  </a:solidFill>
                  <a:effectLst/>
                  <a:uLnTx/>
                  <a:uFillTx/>
                  <a:latin typeface="Trebuchet MS" panose="020B0603020202020204" pitchFamily="34" charset="0"/>
                </a:endParaRPr>
              </a:p>
            </p:txBody>
          </p:sp>
          <p:sp>
            <p:nvSpPr>
              <p:cNvPr id="36" name="TextBox 35">
                <a:extLst>
                  <a:ext uri="{FF2B5EF4-FFF2-40B4-BE49-F238E27FC236}">
                    <a16:creationId xmlns:a16="http://schemas.microsoft.com/office/drawing/2014/main" id="{42C18694-1B52-4319-85FC-0F4806EE0ED6}"/>
                  </a:ext>
                </a:extLst>
              </p:cNvPr>
              <p:cNvSpPr txBox="1"/>
              <p:nvPr/>
            </p:nvSpPr>
            <p:spPr>
              <a:xfrm>
                <a:off x="3352898" y="1185063"/>
                <a:ext cx="15339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2800" b="1" i="0" u="none" strike="noStrike" cap="none" spc="0" normalizeH="0" baseline="0">
                    <a:ln>
                      <a:noFill/>
                    </a:ln>
                    <a:solidFill>
                      <a:schemeClr val="bg1"/>
                    </a:solidFill>
                    <a:effectLst/>
                    <a:uFillTx/>
                    <a:latin typeface="Trebuchet MS" panose="020B0603020202020204" pitchFamily="34" charset="0"/>
                    <a:sym typeface="Calibri"/>
                  </a:rPr>
                  <a:t>3</a:t>
                </a:r>
              </a:p>
            </p:txBody>
          </p:sp>
        </p:grpSp>
      </p:grpSp>
      <p:pic>
        <p:nvPicPr>
          <p:cNvPr id="7" name="Picture 6" descr="Graphical user interface, text, application&#10;&#10;Description automatically generated">
            <a:extLst>
              <a:ext uri="{FF2B5EF4-FFF2-40B4-BE49-F238E27FC236}">
                <a16:creationId xmlns:a16="http://schemas.microsoft.com/office/drawing/2014/main" id="{E21B99FD-517F-45F6-B397-074D4C7FFAC8}"/>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52800" y="1803600"/>
            <a:ext cx="5474682" cy="3566469"/>
          </a:xfrm>
          <a:prstGeom prst="rect">
            <a:avLst/>
          </a:prstGeom>
        </p:spPr>
      </p:pic>
    </p:spTree>
    <p:extLst>
      <p:ext uri="{BB962C8B-B14F-4D97-AF65-F5344CB8AC3E}">
        <p14:creationId xmlns:p14="http://schemas.microsoft.com/office/powerpoint/2010/main" val="1968378306"/>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a:extLst>
              <a:ext uri="{FF2B5EF4-FFF2-40B4-BE49-F238E27FC236}">
                <a16:creationId xmlns:a16="http://schemas.microsoft.com/office/drawing/2014/main" id="{5AB635AE-41AB-460B-B72E-62CCED7439B2}"/>
              </a:ext>
            </a:extLst>
          </p:cNvPr>
          <p:cNvSpPr txBox="1"/>
          <p:nvPr/>
        </p:nvSpPr>
        <p:spPr>
          <a:xfrm>
            <a:off x="354221" y="216000"/>
            <a:ext cx="11483558"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defTabSz="1828800" hangingPunct="0"/>
            <a:r>
              <a:rPr lang="en-US" sz="2800" b="1">
                <a:solidFill>
                  <a:srgbClr val="297A38"/>
                </a:solidFill>
                <a:latin typeface="Trebuchet MS" panose="020B0603020202020204" pitchFamily="34" charset="0"/>
                <a:sym typeface="Calibri"/>
              </a:rPr>
              <a:t>BOL - Progetto </a:t>
            </a:r>
            <a:r>
              <a:rPr lang="en-US" sz="2800" b="1" err="1">
                <a:solidFill>
                  <a:srgbClr val="297A38"/>
                </a:solidFill>
                <a:latin typeface="Trebuchet MS" panose="020B0603020202020204" pitchFamily="34" charset="0"/>
                <a:sym typeface="Calibri"/>
              </a:rPr>
              <a:t>formativo</a:t>
            </a:r>
            <a:endParaRPr lang="en-US">
              <a:solidFill>
                <a:srgbClr val="297A38"/>
              </a:solidFill>
              <a:latin typeface="Trebuchet MS" panose="020B0603020202020204" pitchFamily="34" charset="0"/>
              <a:sym typeface="Calibri"/>
            </a:endParaRPr>
          </a:p>
        </p:txBody>
      </p:sp>
      <p:grpSp>
        <p:nvGrpSpPr>
          <p:cNvPr id="19" name="Group 18">
            <a:extLst>
              <a:ext uri="{FF2B5EF4-FFF2-40B4-BE49-F238E27FC236}">
                <a16:creationId xmlns:a16="http://schemas.microsoft.com/office/drawing/2014/main" id="{C1ED393A-D6C8-4230-BA71-787B3753EC1E}"/>
              </a:ext>
            </a:extLst>
          </p:cNvPr>
          <p:cNvGrpSpPr/>
          <p:nvPr/>
        </p:nvGrpSpPr>
        <p:grpSpPr>
          <a:xfrm>
            <a:off x="6095999" y="3184254"/>
            <a:ext cx="5720665" cy="616599"/>
            <a:chOff x="3178968" y="1185063"/>
            <a:chExt cx="5730872" cy="616599"/>
          </a:xfrm>
        </p:grpSpPr>
        <p:sp>
          <p:nvSpPr>
            <p:cNvPr id="20" name="Text Placeholder 2">
              <a:extLst>
                <a:ext uri="{FF2B5EF4-FFF2-40B4-BE49-F238E27FC236}">
                  <a16:creationId xmlns:a16="http://schemas.microsoft.com/office/drawing/2014/main" id="{7A34A30E-5F30-4093-B99F-E78713DD770E}"/>
                </a:ext>
              </a:extLst>
            </p:cNvPr>
            <p:cNvSpPr txBox="1">
              <a:spLocks/>
            </p:cNvSpPr>
            <p:nvPr/>
          </p:nvSpPr>
          <p:spPr>
            <a:xfrm>
              <a:off x="3766705" y="1200150"/>
              <a:ext cx="5143135" cy="601512"/>
            </a:xfrm>
            <a:prstGeom prst="rect">
              <a:avLst/>
            </a:prstGeom>
          </p:spPr>
          <p:txBody>
            <a:bodyPr vert="horz" wrap="square" lIns="0" tIns="67500" rIns="0" bIns="67500" rtlCol="0" anchor="ctr" anchorCtr="0">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lvl="0"/>
              <a:r>
                <a:rPr lang="it-IT" sz="1800">
                  <a:latin typeface="Trebuchet MS" panose="020B0603020202020204" pitchFamily="34" charset="0"/>
                </a:rPr>
                <a:t>Per procedere con la compilazione del progetto formativo sarà necessario aver già presentato l’atto di adesione unico</a:t>
              </a:r>
              <a:endParaRPr lang="en-US" sz="1800">
                <a:latin typeface="Trebuchet MS" panose="020B0603020202020204" pitchFamily="34" charset="0"/>
              </a:endParaRPr>
            </a:p>
          </p:txBody>
        </p:sp>
        <p:grpSp>
          <p:nvGrpSpPr>
            <p:cNvPr id="21" name="Group 20">
              <a:extLst>
                <a:ext uri="{FF2B5EF4-FFF2-40B4-BE49-F238E27FC236}">
                  <a16:creationId xmlns:a16="http://schemas.microsoft.com/office/drawing/2014/main" id="{A325DFAE-93C7-4E16-B9E1-99BDDD686DD8}"/>
                </a:ext>
              </a:extLst>
            </p:cNvPr>
            <p:cNvGrpSpPr/>
            <p:nvPr/>
          </p:nvGrpSpPr>
          <p:grpSpPr>
            <a:xfrm>
              <a:off x="3178968" y="1185063"/>
              <a:ext cx="491007" cy="615551"/>
              <a:chOff x="3178968" y="1185063"/>
              <a:chExt cx="491007" cy="615551"/>
            </a:xfrm>
          </p:grpSpPr>
          <p:sp>
            <p:nvSpPr>
              <p:cNvPr id="22" name="Shape 36751">
                <a:extLst>
                  <a:ext uri="{FF2B5EF4-FFF2-40B4-BE49-F238E27FC236}">
                    <a16:creationId xmlns:a16="http://schemas.microsoft.com/office/drawing/2014/main" id="{32455292-4612-406F-8373-9297EFC8F23E}"/>
                  </a:ext>
                </a:extLst>
              </p:cNvPr>
              <p:cNvSpPr/>
              <p:nvPr/>
            </p:nvSpPr>
            <p:spPr>
              <a:xfrm>
                <a:off x="3178968" y="1256120"/>
                <a:ext cx="491007" cy="491007"/>
              </a:xfrm>
              <a:prstGeom prst="ellipse">
                <a:avLst/>
              </a:prstGeom>
              <a:solidFill>
                <a:srgbClr val="297A38"/>
              </a:solidFill>
              <a:ln w="12700" cap="flat">
                <a:noFill/>
                <a:miter lim="400000"/>
              </a:ln>
              <a:effectLst/>
            </p:spPr>
            <p:txBody>
              <a:bodyPr wrap="square" lIns="0" tIns="0" rIns="0" bIns="0" numCol="1" anchor="t">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marL="0" marR="0" lvl="0" indent="0" algn="l" defTabSz="779252" rtl="0" eaLnBrk="1" fontAlgn="auto" latinLnBrk="0" hangingPunct="1">
                  <a:lnSpc>
                    <a:spcPct val="100000"/>
                  </a:lnSpc>
                  <a:spcBef>
                    <a:spcPts val="0"/>
                  </a:spcBef>
                  <a:spcAft>
                    <a:spcPts val="0"/>
                  </a:spcAft>
                  <a:buClrTx/>
                  <a:buSzTx/>
                  <a:buFontTx/>
                  <a:buNone/>
                  <a:tabLst/>
                  <a:defRPr/>
                </a:pPr>
                <a:endParaRPr kumimoji="0" sz="1050" b="0" i="0" u="none" strike="noStrike" kern="1200" cap="none" spc="0" normalizeH="0" baseline="0" noProof="0">
                  <a:ln>
                    <a:noFill/>
                  </a:ln>
                  <a:solidFill>
                    <a:srgbClr val="004785"/>
                  </a:solidFill>
                  <a:effectLst/>
                  <a:uLnTx/>
                  <a:uFillTx/>
                  <a:latin typeface="Trebuchet MS" panose="020B0603020202020204" pitchFamily="34" charset="0"/>
                </a:endParaRPr>
              </a:p>
            </p:txBody>
          </p:sp>
          <p:sp>
            <p:nvSpPr>
              <p:cNvPr id="23" name="TextBox 22">
                <a:extLst>
                  <a:ext uri="{FF2B5EF4-FFF2-40B4-BE49-F238E27FC236}">
                    <a16:creationId xmlns:a16="http://schemas.microsoft.com/office/drawing/2014/main" id="{7908FAF4-16F1-4859-AB56-CB52E7EAA36A}"/>
                  </a:ext>
                </a:extLst>
              </p:cNvPr>
              <p:cNvSpPr txBox="1"/>
              <p:nvPr/>
            </p:nvSpPr>
            <p:spPr>
              <a:xfrm>
                <a:off x="3352898" y="1185063"/>
                <a:ext cx="15339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2800" b="1" i="0" u="none" strike="noStrike" cap="none" spc="0" normalizeH="0" baseline="0">
                    <a:ln>
                      <a:noFill/>
                    </a:ln>
                    <a:solidFill>
                      <a:schemeClr val="bg1"/>
                    </a:solidFill>
                    <a:effectLst/>
                    <a:uFillTx/>
                    <a:latin typeface="Trebuchet MS" panose="020B0603020202020204" pitchFamily="34" charset="0"/>
                    <a:sym typeface="Calibri"/>
                  </a:rPr>
                  <a:t>1</a:t>
                </a:r>
              </a:p>
            </p:txBody>
          </p:sp>
        </p:grpSp>
      </p:grpSp>
      <p:sp>
        <p:nvSpPr>
          <p:cNvPr id="3" name="Rectangle 2">
            <a:extLst>
              <a:ext uri="{FF2B5EF4-FFF2-40B4-BE49-F238E27FC236}">
                <a16:creationId xmlns:a16="http://schemas.microsoft.com/office/drawing/2014/main" id="{E2D8E0C8-5311-4D05-811D-9293E834B0F7}"/>
              </a:ext>
            </a:extLst>
          </p:cNvPr>
          <p:cNvSpPr>
            <a:spLocks noChangeArrowheads="1"/>
          </p:cNvSpPr>
          <p:nvPr/>
        </p:nvSpPr>
        <p:spPr bwMode="auto">
          <a:xfrm>
            <a:off x="0" y="-47282"/>
            <a:ext cx="92398"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5720" tIns="22860" rIns="45720" bIns="22860" numCol="1" anchor="ctr" anchorCtr="0" compatLnSpc="1">
            <a:prstTxWarp prst="textNoShape">
              <a:avLst/>
            </a:prstTxWarp>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srgbClr val="000000"/>
              </a:solidFill>
              <a:effectLst/>
              <a:uLnTx/>
              <a:uFillTx/>
              <a:latin typeface="Calibri"/>
              <a:cs typeface="Calibri"/>
              <a:sym typeface="Calibri"/>
            </a:endParaRPr>
          </a:p>
        </p:txBody>
      </p:sp>
      <p:pic>
        <p:nvPicPr>
          <p:cNvPr id="2049" name="Picture 1" descr="Logo_Ariaspa">
            <a:extLst>
              <a:ext uri="{FF2B5EF4-FFF2-40B4-BE49-F238E27FC236}">
                <a16:creationId xmlns:a16="http://schemas.microsoft.com/office/drawing/2014/main" id="{70350E6A-AF05-499B-81C1-B68FBDE3C536}"/>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54221" y="5921473"/>
            <a:ext cx="1380936" cy="54408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Graphical user interface, text, application&#10;&#10;Description automatically generated">
            <a:extLst>
              <a:ext uri="{FF2B5EF4-FFF2-40B4-BE49-F238E27FC236}">
                <a16:creationId xmlns:a16="http://schemas.microsoft.com/office/drawing/2014/main" id="{50D28788-356E-4AC9-9AAC-34D717C5F3BA}"/>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52800" y="1182429"/>
            <a:ext cx="5474682" cy="4493141"/>
          </a:xfrm>
          <a:prstGeom prst="rect">
            <a:avLst/>
          </a:prstGeom>
        </p:spPr>
      </p:pic>
    </p:spTree>
    <p:extLst>
      <p:ext uri="{BB962C8B-B14F-4D97-AF65-F5344CB8AC3E}">
        <p14:creationId xmlns:p14="http://schemas.microsoft.com/office/powerpoint/2010/main" val="3134809834"/>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2D8E0C8-5311-4D05-811D-9293E834B0F7}"/>
              </a:ext>
            </a:extLst>
          </p:cNvPr>
          <p:cNvSpPr>
            <a:spLocks noChangeArrowheads="1"/>
          </p:cNvSpPr>
          <p:nvPr/>
        </p:nvSpPr>
        <p:spPr bwMode="auto">
          <a:xfrm>
            <a:off x="0" y="-47282"/>
            <a:ext cx="92398"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5720" tIns="22860" rIns="45720" bIns="22860" numCol="1" anchor="ctr" anchorCtr="0" compatLnSpc="1">
            <a:prstTxWarp prst="textNoShape">
              <a:avLst/>
            </a:prstTxWarp>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srgbClr val="000000"/>
              </a:solidFill>
              <a:effectLst/>
              <a:uLnTx/>
              <a:uFillTx/>
              <a:latin typeface="Calibri"/>
              <a:cs typeface="Calibri"/>
              <a:sym typeface="Calibri"/>
            </a:endParaRPr>
          </a:p>
        </p:txBody>
      </p:sp>
      <p:pic>
        <p:nvPicPr>
          <p:cNvPr id="2049" name="Picture 1" descr="Logo_Ariaspa">
            <a:extLst>
              <a:ext uri="{FF2B5EF4-FFF2-40B4-BE49-F238E27FC236}">
                <a16:creationId xmlns:a16="http://schemas.microsoft.com/office/drawing/2014/main" id="{70350E6A-AF05-499B-81C1-B68FBDE3C536}"/>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54221" y="5921473"/>
            <a:ext cx="1380936" cy="544089"/>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a:extLst>
              <a:ext uri="{FF2B5EF4-FFF2-40B4-BE49-F238E27FC236}">
                <a16:creationId xmlns:a16="http://schemas.microsoft.com/office/drawing/2014/main" id="{5AB635AE-41AB-460B-B72E-62CCED7439B2}"/>
              </a:ext>
            </a:extLst>
          </p:cNvPr>
          <p:cNvSpPr txBox="1"/>
          <p:nvPr/>
        </p:nvSpPr>
        <p:spPr>
          <a:xfrm>
            <a:off x="354221" y="216000"/>
            <a:ext cx="11483558"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defTabSz="1828800" hangingPunct="0"/>
            <a:r>
              <a:rPr lang="en-US" sz="2800" b="1">
                <a:solidFill>
                  <a:srgbClr val="297A38"/>
                </a:solidFill>
                <a:latin typeface="Trebuchet MS" panose="020B0603020202020204" pitchFamily="34" charset="0"/>
                <a:sym typeface="Calibri"/>
              </a:rPr>
              <a:t>BOL - Progetto </a:t>
            </a:r>
            <a:r>
              <a:rPr lang="en-US" sz="2800" b="1" err="1">
                <a:solidFill>
                  <a:srgbClr val="297A38"/>
                </a:solidFill>
                <a:latin typeface="Trebuchet MS" panose="020B0603020202020204" pitchFamily="34" charset="0"/>
                <a:sym typeface="Calibri"/>
              </a:rPr>
              <a:t>formativo</a:t>
            </a:r>
            <a:r>
              <a:rPr lang="en-US" sz="2800" b="1">
                <a:solidFill>
                  <a:srgbClr val="297A38"/>
                </a:solidFill>
                <a:latin typeface="Trebuchet MS" panose="020B0603020202020204" pitchFamily="34" charset="0"/>
                <a:sym typeface="Calibri"/>
              </a:rPr>
              <a:t> – </a:t>
            </a:r>
            <a:r>
              <a:rPr lang="en-US" err="1">
                <a:solidFill>
                  <a:srgbClr val="297A38"/>
                </a:solidFill>
                <a:latin typeface="Trebuchet MS" panose="020B0603020202020204" pitchFamily="34" charset="0"/>
                <a:sym typeface="Calibri"/>
              </a:rPr>
              <a:t>Inserimento</a:t>
            </a:r>
            <a:r>
              <a:rPr lang="en-US">
                <a:solidFill>
                  <a:srgbClr val="297A38"/>
                </a:solidFill>
                <a:latin typeface="Trebuchet MS" panose="020B0603020202020204" pitchFamily="34" charset="0"/>
                <a:sym typeface="Calibri"/>
              </a:rPr>
              <a:t> </a:t>
            </a:r>
            <a:r>
              <a:rPr lang="en-US" err="1">
                <a:solidFill>
                  <a:srgbClr val="297A38"/>
                </a:solidFill>
                <a:latin typeface="Trebuchet MS" panose="020B0603020202020204" pitchFamily="34" charset="0"/>
                <a:sym typeface="Calibri"/>
              </a:rPr>
              <a:t>sezioni</a:t>
            </a:r>
            <a:r>
              <a:rPr lang="en-US">
                <a:solidFill>
                  <a:srgbClr val="297A38"/>
                </a:solidFill>
                <a:latin typeface="Trebuchet MS" panose="020B0603020202020204" pitchFamily="34" charset="0"/>
                <a:sym typeface="Calibri"/>
              </a:rPr>
              <a:t> (1/2)</a:t>
            </a:r>
          </a:p>
        </p:txBody>
      </p:sp>
      <p:pic>
        <p:nvPicPr>
          <p:cNvPr id="6" name="Immagine 19">
            <a:extLst>
              <a:ext uri="{FF2B5EF4-FFF2-40B4-BE49-F238E27FC236}">
                <a16:creationId xmlns:a16="http://schemas.microsoft.com/office/drawing/2014/main" id="{E7B195B3-88A5-4039-B2CD-02E641C57C4F}"/>
              </a:ext>
            </a:extLst>
          </p:cNvPr>
          <p:cNvPicPr/>
          <p:nvPr/>
        </p:nvPicPr>
        <p:blipFill>
          <a:blip r:embed="rId3"/>
          <a:stretch>
            <a:fillRect/>
          </a:stretch>
        </p:blipFill>
        <p:spPr>
          <a:xfrm>
            <a:off x="3358800" y="1184400"/>
            <a:ext cx="5475600" cy="4492800"/>
          </a:xfrm>
          <a:prstGeom prst="rect">
            <a:avLst/>
          </a:prstGeom>
        </p:spPr>
      </p:pic>
    </p:spTree>
    <p:extLst>
      <p:ext uri="{BB962C8B-B14F-4D97-AF65-F5344CB8AC3E}">
        <p14:creationId xmlns:p14="http://schemas.microsoft.com/office/powerpoint/2010/main" val="4018084315"/>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2D8E0C8-5311-4D05-811D-9293E834B0F7}"/>
              </a:ext>
            </a:extLst>
          </p:cNvPr>
          <p:cNvSpPr>
            <a:spLocks noChangeArrowheads="1"/>
          </p:cNvSpPr>
          <p:nvPr/>
        </p:nvSpPr>
        <p:spPr bwMode="auto">
          <a:xfrm>
            <a:off x="0" y="-47282"/>
            <a:ext cx="92398"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5720" tIns="22860" rIns="45720" bIns="22860" numCol="1" anchor="ctr" anchorCtr="0" compatLnSpc="1">
            <a:prstTxWarp prst="textNoShape">
              <a:avLst/>
            </a:prstTxWarp>
            <a:spAutoFit/>
          </a:bodyPr>
          <a:lstStyle/>
          <a:p>
            <a:pPr defTabSz="914400" hangingPunct="0"/>
            <a:endParaRPr lang="it-IT" kern="0">
              <a:solidFill>
                <a:srgbClr val="000000"/>
              </a:solidFill>
              <a:latin typeface="Calibri"/>
              <a:cs typeface="Calibri"/>
              <a:sym typeface="Calibri"/>
            </a:endParaRPr>
          </a:p>
        </p:txBody>
      </p:sp>
      <p:pic>
        <p:nvPicPr>
          <p:cNvPr id="111" name="Picture 1" descr="Logo_Ariaspa">
            <a:extLst>
              <a:ext uri="{FF2B5EF4-FFF2-40B4-BE49-F238E27FC236}">
                <a16:creationId xmlns:a16="http://schemas.microsoft.com/office/drawing/2014/main" id="{813C662F-192A-489E-8AD8-8F0CC7C36F3D}"/>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54221" y="5921473"/>
            <a:ext cx="1380936" cy="544089"/>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uppo 9">
            <a:extLst>
              <a:ext uri="{FF2B5EF4-FFF2-40B4-BE49-F238E27FC236}">
                <a16:creationId xmlns:a16="http://schemas.microsoft.com/office/drawing/2014/main" id="{44C85010-DD16-4DD7-8989-ED18EE780572}"/>
              </a:ext>
            </a:extLst>
          </p:cNvPr>
          <p:cNvGrpSpPr/>
          <p:nvPr/>
        </p:nvGrpSpPr>
        <p:grpSpPr>
          <a:xfrm>
            <a:off x="1885089" y="1265032"/>
            <a:ext cx="8230892" cy="5138107"/>
            <a:chOff x="560020" y="617464"/>
            <a:chExt cx="8230892" cy="5138107"/>
          </a:xfrm>
        </p:grpSpPr>
        <p:sp>
          <p:nvSpPr>
            <p:cNvPr id="11" name="Oval 3">
              <a:extLst>
                <a:ext uri="{FF2B5EF4-FFF2-40B4-BE49-F238E27FC236}">
                  <a16:creationId xmlns:a16="http://schemas.microsoft.com/office/drawing/2014/main" id="{5BFBF6A8-2288-4BFB-A597-B168A532EB5A}"/>
                </a:ext>
              </a:extLst>
            </p:cNvPr>
            <p:cNvSpPr/>
            <p:nvPr/>
          </p:nvSpPr>
          <p:spPr>
            <a:xfrm>
              <a:off x="2927890" y="2894712"/>
              <a:ext cx="914400" cy="914400"/>
            </a:xfrm>
            <a:prstGeom prst="ellipse">
              <a:avLst/>
            </a:prstGeom>
            <a:noFill/>
            <a:ln w="317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 name="Oval 4">
              <a:extLst>
                <a:ext uri="{FF2B5EF4-FFF2-40B4-BE49-F238E27FC236}">
                  <a16:creationId xmlns:a16="http://schemas.microsoft.com/office/drawing/2014/main" id="{8609F6A0-A8E5-44B1-B23F-6DCBF10FC411}"/>
                </a:ext>
              </a:extLst>
            </p:cNvPr>
            <p:cNvSpPr/>
            <p:nvPr/>
          </p:nvSpPr>
          <p:spPr>
            <a:xfrm>
              <a:off x="5296190" y="1900897"/>
              <a:ext cx="914400" cy="914400"/>
            </a:xfrm>
            <a:prstGeom prst="ellipse">
              <a:avLst/>
            </a:prstGeom>
            <a:noFill/>
            <a:ln w="317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 name="Oval 5">
              <a:extLst>
                <a:ext uri="{FF2B5EF4-FFF2-40B4-BE49-F238E27FC236}">
                  <a16:creationId xmlns:a16="http://schemas.microsoft.com/office/drawing/2014/main" id="{1A44EE4B-89EE-4F81-9CA6-CD0830108E32}"/>
                </a:ext>
              </a:extLst>
            </p:cNvPr>
            <p:cNvSpPr/>
            <p:nvPr/>
          </p:nvSpPr>
          <p:spPr>
            <a:xfrm>
              <a:off x="7452466" y="617464"/>
              <a:ext cx="1338446" cy="1289634"/>
            </a:xfrm>
            <a:prstGeom prst="ellipse">
              <a:avLst/>
            </a:prstGeom>
            <a:solidFill>
              <a:schemeClr val="bg1"/>
            </a:solidFill>
            <a:ln w="31750">
              <a:solidFill>
                <a:srgbClr val="2D7B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5" name="Elbow Connector 7">
              <a:extLst>
                <a:ext uri="{FF2B5EF4-FFF2-40B4-BE49-F238E27FC236}">
                  <a16:creationId xmlns:a16="http://schemas.microsoft.com/office/drawing/2014/main" id="{AA961A17-E8F6-4D8A-BB82-38671B5A01AC}"/>
                </a:ext>
              </a:extLst>
            </p:cNvPr>
            <p:cNvCxnSpPr>
              <a:cxnSpLocks/>
            </p:cNvCxnSpPr>
            <p:nvPr/>
          </p:nvCxnSpPr>
          <p:spPr>
            <a:xfrm flipV="1">
              <a:off x="3842287" y="2841828"/>
              <a:ext cx="1911100" cy="504000"/>
            </a:xfrm>
            <a:prstGeom prst="bentConnector2">
              <a:avLst/>
            </a:prstGeom>
            <a:ln w="317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8" name="Elbow Connector 10">
              <a:extLst>
                <a:ext uri="{FF2B5EF4-FFF2-40B4-BE49-F238E27FC236}">
                  <a16:creationId xmlns:a16="http://schemas.microsoft.com/office/drawing/2014/main" id="{D3386AC4-6D09-4BAD-AD03-3A11181BCA37}"/>
                </a:ext>
              </a:extLst>
            </p:cNvPr>
            <p:cNvCxnSpPr>
              <a:cxnSpLocks/>
              <a:stCxn id="12" idx="6"/>
            </p:cNvCxnSpPr>
            <p:nvPr/>
          </p:nvCxnSpPr>
          <p:spPr>
            <a:xfrm flipV="1">
              <a:off x="6210590" y="1918185"/>
              <a:ext cx="1911099" cy="504000"/>
            </a:xfrm>
            <a:prstGeom prst="bentConnector2">
              <a:avLst/>
            </a:prstGeom>
            <a:ln w="31750">
              <a:solidFill>
                <a:schemeClr val="accent4"/>
              </a:solidFill>
            </a:ln>
          </p:spPr>
          <p:style>
            <a:lnRef idx="1">
              <a:schemeClr val="accent1"/>
            </a:lnRef>
            <a:fillRef idx="0">
              <a:schemeClr val="accent1"/>
            </a:fillRef>
            <a:effectRef idx="0">
              <a:schemeClr val="accent1"/>
            </a:effectRef>
            <a:fontRef idx="minor">
              <a:schemeClr val="tx1"/>
            </a:fontRef>
          </p:style>
        </p:cxnSp>
        <p:sp>
          <p:nvSpPr>
            <p:cNvPr id="19" name="TextBox 40">
              <a:extLst>
                <a:ext uri="{FF2B5EF4-FFF2-40B4-BE49-F238E27FC236}">
                  <a16:creationId xmlns:a16="http://schemas.microsoft.com/office/drawing/2014/main" id="{9BB512FE-E107-4AB1-A5A1-17C57FA97AC8}"/>
                </a:ext>
              </a:extLst>
            </p:cNvPr>
            <p:cNvSpPr txBox="1"/>
            <p:nvPr/>
          </p:nvSpPr>
          <p:spPr>
            <a:xfrm>
              <a:off x="3876696" y="2978618"/>
              <a:ext cx="1789546" cy="338554"/>
            </a:xfrm>
            <a:prstGeom prst="rect">
              <a:avLst/>
            </a:prstGeom>
            <a:noFill/>
          </p:spPr>
          <p:txBody>
            <a:bodyPr wrap="square" rtlCol="0">
              <a:spAutoFit/>
            </a:bodyPr>
            <a:lstStyle/>
            <a:p>
              <a:r>
                <a:rPr lang="en-US" altLang="ko-KR" sz="1600" b="1" err="1">
                  <a:solidFill>
                    <a:srgbClr val="357943"/>
                  </a:solidFill>
                  <a:cs typeface="Arial" pitchFamily="34" charset="0"/>
                </a:rPr>
                <a:t>Dati</a:t>
              </a:r>
              <a:r>
                <a:rPr lang="en-US" altLang="ko-KR" sz="1600" b="1">
                  <a:solidFill>
                    <a:srgbClr val="357943"/>
                  </a:solidFill>
                  <a:cs typeface="Arial" pitchFamily="34" charset="0"/>
                </a:rPr>
                <a:t> </a:t>
              </a:r>
              <a:r>
                <a:rPr lang="en-US" altLang="ko-KR" sz="1600" b="1" err="1">
                  <a:solidFill>
                    <a:srgbClr val="357943"/>
                  </a:solidFill>
                </a:rPr>
                <a:t>Certificati</a:t>
              </a:r>
              <a:endParaRPr lang="ko-KR" altLang="en-US" sz="1600" b="1">
                <a:solidFill>
                  <a:srgbClr val="357943"/>
                </a:solidFill>
                <a:cs typeface="Arial" pitchFamily="34" charset="0"/>
              </a:endParaRPr>
            </a:p>
          </p:txBody>
        </p:sp>
        <p:sp>
          <p:nvSpPr>
            <p:cNvPr id="20" name="TextBox 41">
              <a:extLst>
                <a:ext uri="{FF2B5EF4-FFF2-40B4-BE49-F238E27FC236}">
                  <a16:creationId xmlns:a16="http://schemas.microsoft.com/office/drawing/2014/main" id="{3B86074F-8F79-4F0A-BC54-DF5CCDAAC4CB}"/>
                </a:ext>
              </a:extLst>
            </p:cNvPr>
            <p:cNvSpPr txBox="1"/>
            <p:nvPr/>
          </p:nvSpPr>
          <p:spPr>
            <a:xfrm>
              <a:off x="3841641" y="3405101"/>
              <a:ext cx="2233065" cy="1754326"/>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La </a:t>
              </a:r>
              <a:r>
                <a:rPr lang="en-US" altLang="ko-KR" sz="1200" dirty="0" err="1">
                  <a:solidFill>
                    <a:schemeClr val="tx1">
                      <a:lumMod val="75000"/>
                      <a:lumOff val="25000"/>
                    </a:schemeClr>
                  </a:solidFill>
                  <a:cs typeface="Arial" pitchFamily="34" charset="0"/>
                </a:rPr>
                <a:t>dorsale</a:t>
              </a:r>
              <a:r>
                <a:rPr lang="en-US" altLang="ko-KR" sz="1200" dirty="0">
                  <a:solidFill>
                    <a:schemeClr val="tx1">
                      <a:lumMod val="75000"/>
                      <a:lumOff val="25000"/>
                    </a:schemeClr>
                  </a:solidFill>
                  <a:cs typeface="Arial" pitchFamily="34" charset="0"/>
                </a:rPr>
                <a:t> </a:t>
              </a:r>
              <a:r>
                <a:rPr lang="en-US" altLang="ko-KR" sz="1200" dirty="0" err="1">
                  <a:solidFill>
                    <a:schemeClr val="tx1">
                      <a:lumMod val="75000"/>
                      <a:lumOff val="25000"/>
                    </a:schemeClr>
                  </a:solidFill>
                  <a:cs typeface="Arial" pitchFamily="34" charset="0"/>
                </a:rPr>
                <a:t>informativa</a:t>
              </a:r>
              <a:r>
                <a:rPr lang="en-US" altLang="ko-KR" sz="1200" dirty="0">
                  <a:solidFill>
                    <a:schemeClr val="tx1">
                      <a:lumMod val="75000"/>
                      <a:lumOff val="25000"/>
                    </a:schemeClr>
                  </a:solidFill>
                  <a:cs typeface="Arial" pitchFamily="34" charset="0"/>
                </a:rPr>
                <a:t> FL </a:t>
              </a:r>
              <a:r>
                <a:rPr lang="en-US" altLang="ko-KR" sz="1200" dirty="0" err="1">
                  <a:solidFill>
                    <a:schemeClr val="tx1">
                      <a:lumMod val="75000"/>
                      <a:lumOff val="25000"/>
                    </a:schemeClr>
                  </a:solidFill>
                  <a:cs typeface="Arial" pitchFamily="34" charset="0"/>
                </a:rPr>
                <a:t>garantisce</a:t>
              </a:r>
              <a:r>
                <a:rPr lang="en-US" altLang="ko-KR" sz="1200" dirty="0">
                  <a:solidFill>
                    <a:schemeClr val="tx1">
                      <a:lumMod val="75000"/>
                      <a:lumOff val="25000"/>
                    </a:schemeClr>
                  </a:solidFill>
                  <a:cs typeface="Arial" pitchFamily="34" charset="0"/>
                </a:rPr>
                <a:t> sempre </a:t>
              </a:r>
              <a:r>
                <a:rPr lang="en-US" altLang="ko-KR" sz="1200" dirty="0" err="1">
                  <a:solidFill>
                    <a:schemeClr val="tx1">
                      <a:lumMod val="75000"/>
                      <a:lumOff val="25000"/>
                    </a:schemeClr>
                  </a:solidFill>
                  <a:cs typeface="Arial" pitchFamily="34" charset="0"/>
                </a:rPr>
                <a:t>che</a:t>
              </a:r>
              <a:r>
                <a:rPr lang="en-US" altLang="ko-KR" sz="1200" dirty="0">
                  <a:solidFill>
                    <a:schemeClr val="tx1">
                      <a:lumMod val="75000"/>
                      <a:lumOff val="25000"/>
                    </a:schemeClr>
                  </a:solidFill>
                  <a:cs typeface="Arial" pitchFamily="34" charset="0"/>
                </a:rPr>
                <a:t> il </a:t>
              </a:r>
              <a:r>
                <a:rPr lang="en-US" altLang="ko-KR" sz="1200" dirty="0" err="1">
                  <a:solidFill>
                    <a:schemeClr val="tx1">
                      <a:lumMod val="75000"/>
                      <a:lumOff val="25000"/>
                    </a:schemeClr>
                  </a:solidFill>
                  <a:cs typeface="Arial" pitchFamily="34" charset="0"/>
                </a:rPr>
                <a:t>dato</a:t>
              </a:r>
              <a:r>
                <a:rPr lang="en-US" altLang="ko-KR" sz="1200" dirty="0">
                  <a:solidFill>
                    <a:schemeClr val="tx1">
                      <a:lumMod val="75000"/>
                      <a:lumOff val="25000"/>
                    </a:schemeClr>
                  </a:solidFill>
                  <a:cs typeface="Arial" pitchFamily="34" charset="0"/>
                </a:rPr>
                <a:t> </a:t>
              </a:r>
              <a:r>
                <a:rPr lang="en-US" altLang="ko-KR" sz="1200" dirty="0" err="1">
                  <a:solidFill>
                    <a:schemeClr val="tx1">
                      <a:lumMod val="75000"/>
                      <a:lumOff val="25000"/>
                    </a:schemeClr>
                  </a:solidFill>
                  <a:cs typeface="Arial" pitchFamily="34" charset="0"/>
                </a:rPr>
                <a:t>sia</a:t>
              </a:r>
              <a:r>
                <a:rPr lang="en-US" altLang="ko-KR" sz="1200" dirty="0">
                  <a:solidFill>
                    <a:schemeClr val="tx1">
                      <a:lumMod val="75000"/>
                      <a:lumOff val="25000"/>
                    </a:schemeClr>
                  </a:solidFill>
                  <a:cs typeface="Arial" pitchFamily="34" charset="0"/>
                </a:rPr>
                <a:t> </a:t>
              </a:r>
              <a:r>
                <a:rPr lang="en-US" altLang="ko-KR" sz="1200" dirty="0" err="1">
                  <a:solidFill>
                    <a:schemeClr val="tx1">
                      <a:lumMod val="75000"/>
                      <a:lumOff val="25000"/>
                    </a:schemeClr>
                  </a:solidFill>
                  <a:cs typeface="Arial" pitchFamily="34" charset="0"/>
                </a:rPr>
                <a:t>strutturato</a:t>
              </a:r>
              <a:r>
                <a:rPr lang="en-US" altLang="ko-KR" sz="1200" dirty="0">
                  <a:solidFill>
                    <a:schemeClr val="tx1">
                      <a:lumMod val="75000"/>
                      <a:lumOff val="25000"/>
                    </a:schemeClr>
                  </a:solidFill>
                  <a:cs typeface="Arial" pitchFamily="34" charset="0"/>
                </a:rPr>
                <a:t>, </a:t>
              </a:r>
              <a:r>
                <a:rPr lang="en-US" altLang="ko-KR" sz="1200" dirty="0" err="1">
                  <a:solidFill>
                    <a:schemeClr val="tx1">
                      <a:lumMod val="75000"/>
                      <a:lumOff val="25000"/>
                    </a:schemeClr>
                  </a:solidFill>
                  <a:cs typeface="Arial" pitchFamily="34" charset="0"/>
                </a:rPr>
                <a:t>centralizzato</a:t>
              </a:r>
              <a:r>
                <a:rPr lang="en-US" altLang="ko-KR" sz="1200" dirty="0">
                  <a:solidFill>
                    <a:schemeClr val="tx1">
                      <a:lumMod val="75000"/>
                      <a:lumOff val="25000"/>
                    </a:schemeClr>
                  </a:solidFill>
                  <a:cs typeface="Arial" pitchFamily="34" charset="0"/>
                </a:rPr>
                <a:t>, </a:t>
              </a:r>
              <a:r>
                <a:rPr lang="en-US" altLang="ko-KR" sz="1200" dirty="0" err="1">
                  <a:solidFill>
                    <a:schemeClr val="tx1">
                      <a:lumMod val="75000"/>
                      <a:lumOff val="25000"/>
                    </a:schemeClr>
                  </a:solidFill>
                  <a:cs typeface="Arial" pitchFamily="34" charset="0"/>
                </a:rPr>
                <a:t>certificato</a:t>
              </a:r>
              <a:r>
                <a:rPr lang="en-US" altLang="ko-KR" sz="1200" dirty="0">
                  <a:solidFill>
                    <a:schemeClr val="tx1">
                      <a:lumMod val="75000"/>
                      <a:lumOff val="25000"/>
                    </a:schemeClr>
                  </a:solidFill>
                  <a:cs typeface="Arial" pitchFamily="34" charset="0"/>
                </a:rPr>
                <a:t> e </a:t>
              </a:r>
              <a:r>
                <a:rPr lang="en-US" altLang="ko-KR" sz="1200" dirty="0" err="1">
                  <a:solidFill>
                    <a:schemeClr val="tx1">
                      <a:lumMod val="75000"/>
                      <a:lumOff val="25000"/>
                    </a:schemeClr>
                  </a:solidFill>
                  <a:cs typeface="Arial" pitchFamily="34" charset="0"/>
                </a:rPr>
                <a:t>mai</a:t>
              </a:r>
              <a:r>
                <a:rPr lang="en-US" altLang="ko-KR" sz="1200" dirty="0">
                  <a:solidFill>
                    <a:schemeClr val="tx1">
                      <a:lumMod val="75000"/>
                      <a:lumOff val="25000"/>
                    </a:schemeClr>
                  </a:solidFill>
                  <a:cs typeface="Arial" pitchFamily="34" charset="0"/>
                </a:rPr>
                <a:t> </a:t>
              </a:r>
              <a:r>
                <a:rPr lang="en-US" altLang="ko-KR" sz="1200" dirty="0" err="1">
                  <a:solidFill>
                    <a:schemeClr val="tx1">
                      <a:lumMod val="75000"/>
                      <a:lumOff val="25000"/>
                    </a:schemeClr>
                  </a:solidFill>
                  <a:cs typeface="Arial" pitchFamily="34" charset="0"/>
                </a:rPr>
                <a:t>ripetuto</a:t>
              </a:r>
              <a:r>
                <a:rPr lang="en-US" altLang="ko-KR" sz="1200" dirty="0">
                  <a:solidFill>
                    <a:schemeClr val="tx1">
                      <a:lumMod val="75000"/>
                      <a:lumOff val="25000"/>
                    </a:schemeClr>
                  </a:solidFill>
                  <a:cs typeface="Arial" pitchFamily="34" charset="0"/>
                </a:rPr>
                <a:t>. </a:t>
              </a:r>
              <a:r>
                <a:rPr lang="en-US" altLang="ko-KR" sz="1200" dirty="0" err="1">
                  <a:solidFill>
                    <a:schemeClr val="tx1">
                      <a:lumMod val="75000"/>
                      <a:lumOff val="25000"/>
                    </a:schemeClr>
                  </a:solidFill>
                  <a:cs typeface="Arial" pitchFamily="34" charset="0"/>
                </a:rPr>
                <a:t>Questo</a:t>
              </a:r>
              <a:r>
                <a:rPr lang="en-US" altLang="ko-KR" sz="1200" dirty="0">
                  <a:solidFill>
                    <a:schemeClr val="tx1">
                      <a:lumMod val="75000"/>
                      <a:lumOff val="25000"/>
                    </a:schemeClr>
                  </a:solidFill>
                  <a:cs typeface="Arial" pitchFamily="34" charset="0"/>
                </a:rPr>
                <a:t> </a:t>
              </a:r>
              <a:r>
                <a:rPr lang="en-US" altLang="ko-KR" sz="1200" dirty="0" err="1">
                  <a:solidFill>
                    <a:schemeClr val="tx1">
                      <a:lumMod val="75000"/>
                      <a:lumOff val="25000"/>
                    </a:schemeClr>
                  </a:solidFill>
                  <a:cs typeface="Arial" pitchFamily="34" charset="0"/>
                </a:rPr>
                <a:t>alleggerisce</a:t>
              </a:r>
              <a:r>
                <a:rPr lang="en-US" altLang="ko-KR" sz="1200" dirty="0">
                  <a:solidFill>
                    <a:schemeClr val="tx1">
                      <a:lumMod val="75000"/>
                      <a:lumOff val="25000"/>
                    </a:schemeClr>
                  </a:solidFill>
                </a:rPr>
                <a:t> </a:t>
              </a:r>
              <a:r>
                <a:rPr lang="en-US" altLang="ko-KR" sz="1200" dirty="0" err="1">
                  <a:solidFill>
                    <a:schemeClr val="tx1">
                      <a:lumMod val="75000"/>
                      <a:lumOff val="25000"/>
                    </a:schemeClr>
                  </a:solidFill>
                </a:rPr>
                <a:t>i</a:t>
              </a:r>
              <a:r>
                <a:rPr lang="en-US" altLang="ko-KR" sz="1200" dirty="0">
                  <a:solidFill>
                    <a:schemeClr val="tx1">
                      <a:lumMod val="75000"/>
                      <a:lumOff val="25000"/>
                    </a:schemeClr>
                  </a:solidFill>
                </a:rPr>
                <a:t> </a:t>
              </a:r>
              <a:r>
                <a:rPr lang="en-US" altLang="ko-KR" sz="1200" dirty="0" err="1">
                  <a:solidFill>
                    <a:schemeClr val="tx1">
                      <a:lumMod val="75000"/>
                      <a:lumOff val="25000"/>
                    </a:schemeClr>
                  </a:solidFill>
                </a:rPr>
                <a:t>processi</a:t>
              </a:r>
              <a:r>
                <a:rPr lang="en-US" altLang="ko-KR" sz="1200" dirty="0">
                  <a:solidFill>
                    <a:schemeClr val="tx1">
                      <a:lumMod val="75000"/>
                      <a:lumOff val="25000"/>
                    </a:schemeClr>
                  </a:solidFill>
                </a:rPr>
                <a:t> </a:t>
              </a:r>
              <a:r>
                <a:rPr lang="en-US" altLang="ko-KR" sz="1200" dirty="0" err="1">
                  <a:solidFill>
                    <a:schemeClr val="tx1">
                      <a:lumMod val="75000"/>
                      <a:lumOff val="25000"/>
                    </a:schemeClr>
                  </a:solidFill>
                </a:rPr>
                <a:t>amministrativi</a:t>
              </a:r>
              <a:r>
                <a:rPr lang="en-US" altLang="ko-KR" sz="1200" dirty="0">
                  <a:solidFill>
                    <a:schemeClr val="tx1">
                      <a:lumMod val="75000"/>
                      <a:lumOff val="25000"/>
                    </a:schemeClr>
                  </a:solidFill>
                </a:rPr>
                <a:t> </a:t>
              </a:r>
              <a:r>
                <a:rPr lang="en-US" altLang="ko-KR" sz="1200" dirty="0" err="1">
                  <a:solidFill>
                    <a:schemeClr val="tx1">
                      <a:lumMod val="75000"/>
                      <a:lumOff val="25000"/>
                    </a:schemeClr>
                  </a:solidFill>
                </a:rPr>
                <a:t>rinforzando</a:t>
              </a:r>
              <a:r>
                <a:rPr lang="en-US" altLang="ko-KR" sz="1200" dirty="0">
                  <a:solidFill>
                    <a:schemeClr val="tx1">
                      <a:lumMod val="75000"/>
                      <a:lumOff val="25000"/>
                    </a:schemeClr>
                  </a:solidFill>
                </a:rPr>
                <a:t> il </a:t>
              </a:r>
              <a:r>
                <a:rPr lang="en-US" altLang="ko-KR" sz="1200" dirty="0" err="1">
                  <a:solidFill>
                    <a:schemeClr val="tx1">
                      <a:lumMod val="75000"/>
                      <a:lumOff val="25000"/>
                    </a:schemeClr>
                  </a:solidFill>
                </a:rPr>
                <a:t>patrimonio</a:t>
              </a:r>
              <a:r>
                <a:rPr lang="en-US" altLang="ko-KR" sz="1200" dirty="0">
                  <a:solidFill>
                    <a:schemeClr val="tx1">
                      <a:lumMod val="75000"/>
                      <a:lumOff val="25000"/>
                    </a:schemeClr>
                  </a:solidFill>
                </a:rPr>
                <a:t> informative </a:t>
              </a:r>
              <a:r>
                <a:rPr lang="en-US" altLang="ko-KR" sz="1200" dirty="0" err="1">
                  <a:solidFill>
                    <a:schemeClr val="tx1">
                      <a:lumMod val="75000"/>
                      <a:lumOff val="25000"/>
                    </a:schemeClr>
                  </a:solidFill>
                </a:rPr>
                <a:t>della</a:t>
              </a:r>
              <a:r>
                <a:rPr lang="en-US" altLang="ko-KR" sz="1200" dirty="0">
                  <a:solidFill>
                    <a:schemeClr val="tx1">
                      <a:lumMod val="75000"/>
                      <a:lumOff val="25000"/>
                    </a:schemeClr>
                  </a:solidFill>
                </a:rPr>
                <a:t> Dir. Gen. </a:t>
              </a:r>
              <a:r>
                <a:rPr lang="en-US" altLang="ko-KR" sz="1200" dirty="0" err="1">
                  <a:solidFill>
                    <a:schemeClr val="tx1">
                      <a:lumMod val="75000"/>
                      <a:lumOff val="25000"/>
                    </a:schemeClr>
                  </a:solidFill>
                </a:rPr>
                <a:t>Istruzione</a:t>
              </a:r>
              <a:r>
                <a:rPr lang="en-US" altLang="ko-KR" sz="1200" dirty="0">
                  <a:solidFill>
                    <a:schemeClr val="tx1">
                      <a:lumMod val="75000"/>
                      <a:lumOff val="25000"/>
                    </a:schemeClr>
                  </a:solidFill>
                </a:rPr>
                <a:t> Formazione e Lavoro.</a:t>
              </a:r>
              <a:r>
                <a:rPr lang="en-US" altLang="ko-KR" sz="1200" dirty="0">
                  <a:solidFill>
                    <a:schemeClr val="tx1">
                      <a:lumMod val="75000"/>
                      <a:lumOff val="25000"/>
                    </a:schemeClr>
                  </a:solidFill>
                  <a:cs typeface="Arial" pitchFamily="34" charset="0"/>
                </a:rPr>
                <a:t>     </a:t>
              </a:r>
              <a:endParaRPr lang="ko-KR" altLang="en-US" sz="1200" dirty="0">
                <a:solidFill>
                  <a:schemeClr val="tx1">
                    <a:lumMod val="75000"/>
                    <a:lumOff val="25000"/>
                  </a:schemeClr>
                </a:solidFill>
                <a:cs typeface="Arial" pitchFamily="34" charset="0"/>
              </a:endParaRPr>
            </a:p>
          </p:txBody>
        </p:sp>
        <p:sp>
          <p:nvSpPr>
            <p:cNvPr id="21" name="TextBox 42">
              <a:extLst>
                <a:ext uri="{FF2B5EF4-FFF2-40B4-BE49-F238E27FC236}">
                  <a16:creationId xmlns:a16="http://schemas.microsoft.com/office/drawing/2014/main" id="{4B9D2C53-2220-49C2-93D6-AD513D1046D0}"/>
                </a:ext>
              </a:extLst>
            </p:cNvPr>
            <p:cNvSpPr txBox="1"/>
            <p:nvPr/>
          </p:nvSpPr>
          <p:spPr>
            <a:xfrm>
              <a:off x="6271366" y="2035192"/>
              <a:ext cx="1789546" cy="338554"/>
            </a:xfrm>
            <a:prstGeom prst="rect">
              <a:avLst/>
            </a:prstGeom>
            <a:noFill/>
          </p:spPr>
          <p:txBody>
            <a:bodyPr wrap="square" rtlCol="0">
              <a:spAutoFit/>
            </a:bodyPr>
            <a:lstStyle/>
            <a:p>
              <a:r>
                <a:rPr lang="en-US" altLang="ko-KR" sz="1600" b="1" err="1">
                  <a:solidFill>
                    <a:srgbClr val="357943"/>
                  </a:solidFill>
                  <a:cs typeface="Arial" pitchFamily="34" charset="0"/>
                </a:rPr>
                <a:t>Cooperazione</a:t>
              </a:r>
              <a:endParaRPr lang="ko-KR" altLang="en-US" sz="1600" b="1">
                <a:solidFill>
                  <a:srgbClr val="357943"/>
                </a:solidFill>
                <a:cs typeface="Arial" pitchFamily="34" charset="0"/>
              </a:endParaRPr>
            </a:p>
          </p:txBody>
        </p:sp>
        <p:sp>
          <p:nvSpPr>
            <p:cNvPr id="22" name="TextBox 43">
              <a:extLst>
                <a:ext uri="{FF2B5EF4-FFF2-40B4-BE49-F238E27FC236}">
                  <a16:creationId xmlns:a16="http://schemas.microsoft.com/office/drawing/2014/main" id="{B26F7968-D3CE-40DD-BB91-B49AB19D5623}"/>
                </a:ext>
              </a:extLst>
            </p:cNvPr>
            <p:cNvSpPr txBox="1"/>
            <p:nvPr/>
          </p:nvSpPr>
          <p:spPr>
            <a:xfrm>
              <a:off x="6227983" y="2439627"/>
              <a:ext cx="2233065" cy="1569660"/>
            </a:xfrm>
            <a:prstGeom prst="rect">
              <a:avLst/>
            </a:prstGeom>
            <a:noFill/>
          </p:spPr>
          <p:txBody>
            <a:bodyPr wrap="square" rtlCol="0">
              <a:spAutoFit/>
            </a:bodyPr>
            <a:lstStyle/>
            <a:p>
              <a:r>
                <a:rPr lang="en-US" altLang="ko-KR" sz="1200">
                  <a:solidFill>
                    <a:schemeClr val="tx1">
                      <a:lumMod val="75000"/>
                      <a:lumOff val="25000"/>
                    </a:schemeClr>
                  </a:solidFill>
                  <a:cs typeface="Arial" pitchFamily="34" charset="0"/>
                </a:rPr>
                <a:t>I </a:t>
              </a:r>
              <a:r>
                <a:rPr lang="en-US" altLang="ko-KR" sz="1200" err="1">
                  <a:solidFill>
                    <a:schemeClr val="tx1">
                      <a:lumMod val="75000"/>
                      <a:lumOff val="25000"/>
                    </a:schemeClr>
                  </a:solidFill>
                  <a:cs typeface="Arial" pitchFamily="34" charset="0"/>
                </a:rPr>
                <a:t>sistemi</a:t>
              </a:r>
              <a:r>
                <a:rPr lang="en-US" altLang="ko-KR" sz="1200">
                  <a:solidFill>
                    <a:schemeClr val="tx1">
                      <a:lumMod val="75000"/>
                      <a:lumOff val="25000"/>
                    </a:schemeClr>
                  </a:solidFill>
                  <a:cs typeface="Arial" pitchFamily="34" charset="0"/>
                </a:rPr>
                <a:t> </a:t>
              </a:r>
              <a:r>
                <a:rPr lang="en-US" altLang="ko-KR" sz="1200" err="1">
                  <a:solidFill>
                    <a:schemeClr val="tx1">
                      <a:lumMod val="75000"/>
                      <a:lumOff val="25000"/>
                    </a:schemeClr>
                  </a:solidFill>
                  <a:cs typeface="Arial" pitchFamily="34" charset="0"/>
                </a:rPr>
                <a:t>condividono</a:t>
              </a:r>
              <a:r>
                <a:rPr lang="en-US" altLang="ko-KR" sz="1200">
                  <a:solidFill>
                    <a:schemeClr val="tx1">
                      <a:lumMod val="75000"/>
                      <a:lumOff val="25000"/>
                    </a:schemeClr>
                  </a:solidFill>
                  <a:cs typeface="Arial" pitchFamily="34" charset="0"/>
                </a:rPr>
                <a:t> la </a:t>
              </a:r>
              <a:r>
                <a:rPr lang="en-US" altLang="ko-KR" sz="1200" err="1">
                  <a:solidFill>
                    <a:schemeClr val="tx1">
                      <a:lumMod val="75000"/>
                      <a:lumOff val="25000"/>
                    </a:schemeClr>
                  </a:solidFill>
                  <a:cs typeface="Arial" pitchFamily="34" charset="0"/>
                </a:rPr>
                <a:t>stessa</a:t>
              </a:r>
              <a:r>
                <a:rPr lang="en-US" altLang="ko-KR" sz="1200">
                  <a:solidFill>
                    <a:schemeClr val="tx1">
                      <a:lumMod val="75000"/>
                      <a:lumOff val="25000"/>
                    </a:schemeClr>
                  </a:solidFill>
                  <a:cs typeface="Arial" pitchFamily="34" charset="0"/>
                </a:rPr>
                <a:t> </a:t>
              </a:r>
              <a:r>
                <a:rPr lang="en-US" altLang="ko-KR" sz="1200" err="1">
                  <a:solidFill>
                    <a:schemeClr val="tx1">
                      <a:lumMod val="75000"/>
                      <a:lumOff val="25000"/>
                    </a:schemeClr>
                  </a:solidFill>
                  <a:cs typeface="Arial" pitchFamily="34" charset="0"/>
                </a:rPr>
                <a:t>dorsale</a:t>
              </a:r>
              <a:r>
                <a:rPr lang="en-US" altLang="ko-KR" sz="1200">
                  <a:solidFill>
                    <a:schemeClr val="tx1">
                      <a:lumMod val="75000"/>
                      <a:lumOff val="25000"/>
                    </a:schemeClr>
                  </a:solidFill>
                  <a:cs typeface="Arial" pitchFamily="34" charset="0"/>
                </a:rPr>
                <a:t> </a:t>
              </a:r>
              <a:r>
                <a:rPr lang="en-US" altLang="ko-KR" sz="1200" err="1">
                  <a:solidFill>
                    <a:schemeClr val="tx1">
                      <a:lumMod val="75000"/>
                      <a:lumOff val="25000"/>
                    </a:schemeClr>
                  </a:solidFill>
                  <a:cs typeface="Arial" pitchFamily="34" charset="0"/>
                </a:rPr>
                <a:t>informativa</a:t>
              </a:r>
              <a:r>
                <a:rPr lang="en-US" altLang="ko-KR" sz="1200">
                  <a:solidFill>
                    <a:schemeClr val="tx1">
                      <a:lumMod val="75000"/>
                      <a:lumOff val="25000"/>
                    </a:schemeClr>
                  </a:solidFill>
                  <a:cs typeface="Arial" pitchFamily="34" charset="0"/>
                </a:rPr>
                <a:t> e </a:t>
              </a:r>
              <a:r>
                <a:rPr lang="en-US" altLang="ko-KR" sz="1200" err="1">
                  <a:solidFill>
                    <a:schemeClr val="tx1">
                      <a:lumMod val="75000"/>
                      <a:lumOff val="25000"/>
                    </a:schemeClr>
                  </a:solidFill>
                  <a:cs typeface="Arial" pitchFamily="34" charset="0"/>
                </a:rPr>
                <a:t>comunica</a:t>
              </a:r>
              <a:r>
                <a:rPr lang="en-US" altLang="ko-KR" sz="1200" err="1">
                  <a:solidFill>
                    <a:schemeClr val="tx1">
                      <a:lumMod val="75000"/>
                      <a:lumOff val="25000"/>
                    </a:schemeClr>
                  </a:solidFill>
                </a:rPr>
                <a:t>no</a:t>
              </a:r>
              <a:r>
                <a:rPr lang="en-US" altLang="ko-KR" sz="1200">
                  <a:solidFill>
                    <a:schemeClr val="tx1">
                      <a:lumMod val="75000"/>
                      <a:lumOff val="25000"/>
                    </a:schemeClr>
                  </a:solidFill>
                </a:rPr>
                <a:t> </a:t>
              </a:r>
              <a:r>
                <a:rPr lang="en-US" altLang="ko-KR" sz="1200" err="1">
                  <a:solidFill>
                    <a:schemeClr val="tx1">
                      <a:lumMod val="75000"/>
                      <a:lumOff val="25000"/>
                    </a:schemeClr>
                  </a:solidFill>
                </a:rPr>
                <a:t>tra</a:t>
              </a:r>
              <a:r>
                <a:rPr lang="en-US" altLang="ko-KR" sz="1200">
                  <a:solidFill>
                    <a:schemeClr val="tx1">
                      <a:lumMod val="75000"/>
                      <a:lumOff val="25000"/>
                    </a:schemeClr>
                  </a:solidFill>
                </a:rPr>
                <a:t> </a:t>
              </a:r>
              <a:r>
                <a:rPr lang="en-US" altLang="ko-KR" sz="1200" err="1">
                  <a:solidFill>
                    <a:schemeClr val="tx1">
                      <a:lumMod val="75000"/>
                      <a:lumOff val="25000"/>
                    </a:schemeClr>
                  </a:solidFill>
                </a:rPr>
                <a:t>loro</a:t>
              </a:r>
              <a:r>
                <a:rPr lang="en-US" altLang="ko-KR" sz="1200">
                  <a:solidFill>
                    <a:schemeClr val="tx1">
                      <a:lumMod val="75000"/>
                      <a:lumOff val="25000"/>
                    </a:schemeClr>
                  </a:solidFill>
                </a:rPr>
                <a:t> </a:t>
              </a:r>
              <a:r>
                <a:rPr lang="en-US" altLang="ko-KR" sz="1200" err="1">
                  <a:solidFill>
                    <a:schemeClr val="tx1">
                      <a:lumMod val="75000"/>
                      <a:lumOff val="25000"/>
                    </a:schemeClr>
                  </a:solidFill>
                </a:rPr>
                <a:t>tramite</a:t>
              </a:r>
              <a:r>
                <a:rPr lang="en-US" altLang="ko-KR" sz="1200">
                  <a:solidFill>
                    <a:schemeClr val="tx1">
                      <a:lumMod val="75000"/>
                      <a:lumOff val="25000"/>
                    </a:schemeClr>
                  </a:solidFill>
                </a:rPr>
                <a:t> </a:t>
              </a:r>
              <a:r>
                <a:rPr lang="en-US" altLang="ko-KR" sz="1200" err="1">
                  <a:solidFill>
                    <a:schemeClr val="tx1">
                      <a:lumMod val="75000"/>
                      <a:lumOff val="25000"/>
                    </a:schemeClr>
                  </a:solidFill>
                </a:rPr>
                <a:t>microservizi</a:t>
              </a:r>
              <a:r>
                <a:rPr lang="en-US" altLang="ko-KR" sz="1200">
                  <a:solidFill>
                    <a:schemeClr val="tx1">
                      <a:lumMod val="75000"/>
                      <a:lumOff val="25000"/>
                    </a:schemeClr>
                  </a:solidFill>
                </a:rPr>
                <a:t>, </a:t>
              </a:r>
              <a:r>
                <a:rPr lang="en-US" altLang="ko-KR" sz="1200" err="1">
                  <a:solidFill>
                    <a:schemeClr val="tx1">
                      <a:lumMod val="75000"/>
                      <a:lumOff val="25000"/>
                    </a:schemeClr>
                  </a:solidFill>
                </a:rPr>
                <a:t>questa</a:t>
              </a:r>
              <a:r>
                <a:rPr lang="en-US" altLang="ko-KR" sz="1200">
                  <a:solidFill>
                    <a:schemeClr val="tx1">
                      <a:lumMod val="75000"/>
                      <a:lumOff val="25000"/>
                    </a:schemeClr>
                  </a:solidFill>
                </a:rPr>
                <a:t> </a:t>
              </a:r>
              <a:r>
                <a:rPr lang="en-US" altLang="ko-KR" sz="1200" err="1">
                  <a:solidFill>
                    <a:schemeClr val="tx1">
                      <a:lumMod val="75000"/>
                      <a:lumOff val="25000"/>
                    </a:schemeClr>
                  </a:solidFill>
                </a:rPr>
                <a:t>significa</a:t>
              </a:r>
              <a:r>
                <a:rPr lang="en-US" altLang="ko-KR" sz="1200">
                  <a:solidFill>
                    <a:schemeClr val="tx1">
                      <a:lumMod val="75000"/>
                      <a:lumOff val="25000"/>
                    </a:schemeClr>
                  </a:solidFill>
                </a:rPr>
                <a:t> </a:t>
              </a:r>
              <a:r>
                <a:rPr lang="en-US" altLang="ko-KR" sz="1200" err="1">
                  <a:solidFill>
                    <a:schemeClr val="tx1">
                      <a:lumMod val="75000"/>
                      <a:lumOff val="25000"/>
                    </a:schemeClr>
                  </a:solidFill>
                </a:rPr>
                <a:t>che</a:t>
              </a:r>
              <a:r>
                <a:rPr lang="en-US" altLang="ko-KR" sz="1200">
                  <a:solidFill>
                    <a:schemeClr val="tx1">
                      <a:lumMod val="75000"/>
                      <a:lumOff val="25000"/>
                    </a:schemeClr>
                  </a:solidFill>
                </a:rPr>
                <a:t> </a:t>
              </a:r>
              <a:r>
                <a:rPr lang="en-US" altLang="ko-KR" sz="1200" err="1">
                  <a:solidFill>
                    <a:schemeClr val="tx1">
                      <a:lumMod val="75000"/>
                      <a:lumOff val="25000"/>
                    </a:schemeClr>
                  </a:solidFill>
                </a:rPr>
                <a:t>l’utente</a:t>
              </a:r>
              <a:r>
                <a:rPr lang="en-US" altLang="ko-KR" sz="1200">
                  <a:solidFill>
                    <a:schemeClr val="tx1">
                      <a:lumMod val="75000"/>
                      <a:lumOff val="25000"/>
                    </a:schemeClr>
                  </a:solidFill>
                </a:rPr>
                <a:t> non </a:t>
              </a:r>
              <a:r>
                <a:rPr lang="en-US" altLang="ko-KR" sz="1200" err="1">
                  <a:solidFill>
                    <a:schemeClr val="tx1">
                      <a:lumMod val="75000"/>
                      <a:lumOff val="25000"/>
                    </a:schemeClr>
                  </a:solidFill>
                </a:rPr>
                <a:t>deve</a:t>
              </a:r>
              <a:r>
                <a:rPr lang="en-US" altLang="ko-KR" sz="1200">
                  <a:solidFill>
                    <a:schemeClr val="tx1">
                      <a:lumMod val="75000"/>
                      <a:lumOff val="25000"/>
                    </a:schemeClr>
                  </a:solidFill>
                </a:rPr>
                <a:t> </a:t>
              </a:r>
              <a:r>
                <a:rPr lang="en-US" altLang="ko-KR" sz="1200" err="1">
                  <a:solidFill>
                    <a:schemeClr val="tx1">
                      <a:lumMod val="75000"/>
                      <a:lumOff val="25000"/>
                    </a:schemeClr>
                  </a:solidFill>
                </a:rPr>
                <a:t>mai</a:t>
              </a:r>
              <a:r>
                <a:rPr lang="en-US" altLang="ko-KR" sz="1200">
                  <a:solidFill>
                    <a:schemeClr val="tx1">
                      <a:lumMod val="75000"/>
                      <a:lumOff val="25000"/>
                    </a:schemeClr>
                  </a:solidFill>
                </a:rPr>
                <a:t> </a:t>
              </a:r>
              <a:r>
                <a:rPr lang="en-US" altLang="ko-KR" sz="1200" err="1">
                  <a:solidFill>
                    <a:schemeClr val="tx1">
                      <a:lumMod val="75000"/>
                      <a:lumOff val="25000"/>
                    </a:schemeClr>
                  </a:solidFill>
                </a:rPr>
                <a:t>ripetere</a:t>
              </a:r>
              <a:r>
                <a:rPr lang="en-US" altLang="ko-KR" sz="1200">
                  <a:solidFill>
                    <a:schemeClr val="tx1">
                      <a:lumMod val="75000"/>
                      <a:lumOff val="25000"/>
                    </a:schemeClr>
                  </a:solidFill>
                </a:rPr>
                <a:t> due volte </a:t>
              </a:r>
              <a:r>
                <a:rPr lang="en-US" altLang="ko-KR" sz="1200" err="1">
                  <a:solidFill>
                    <a:schemeClr val="tx1">
                      <a:lumMod val="75000"/>
                      <a:lumOff val="25000"/>
                    </a:schemeClr>
                  </a:solidFill>
                </a:rPr>
                <a:t>l’inserimento</a:t>
              </a:r>
              <a:r>
                <a:rPr lang="en-US" altLang="ko-KR" sz="1200">
                  <a:solidFill>
                    <a:schemeClr val="tx1">
                      <a:lumMod val="75000"/>
                      <a:lumOff val="25000"/>
                    </a:schemeClr>
                  </a:solidFill>
                </a:rPr>
                <a:t> di un </a:t>
              </a:r>
              <a:r>
                <a:rPr lang="en-US" altLang="ko-KR" sz="1200" err="1">
                  <a:solidFill>
                    <a:schemeClr val="tx1">
                      <a:lumMod val="75000"/>
                      <a:lumOff val="25000"/>
                    </a:schemeClr>
                  </a:solidFill>
                </a:rPr>
                <a:t>dato</a:t>
              </a:r>
              <a:r>
                <a:rPr lang="en-US" altLang="ko-KR" sz="1200">
                  <a:solidFill>
                    <a:schemeClr val="tx1">
                      <a:lumMod val="75000"/>
                      <a:lumOff val="25000"/>
                    </a:schemeClr>
                  </a:solidFill>
                </a:rPr>
                <a:t> in </a:t>
              </a:r>
              <a:r>
                <a:rPr lang="en-US" altLang="ko-KR" sz="1200" err="1">
                  <a:solidFill>
                    <a:schemeClr val="tx1">
                      <a:lumMod val="75000"/>
                      <a:lumOff val="25000"/>
                    </a:schemeClr>
                  </a:solidFill>
                </a:rPr>
                <a:t>sistemi</a:t>
              </a:r>
              <a:r>
                <a:rPr lang="en-US" altLang="ko-KR" sz="1200">
                  <a:solidFill>
                    <a:schemeClr val="tx1">
                      <a:lumMod val="75000"/>
                      <a:lumOff val="25000"/>
                    </a:schemeClr>
                  </a:solidFill>
                </a:rPr>
                <a:t> </a:t>
              </a:r>
              <a:r>
                <a:rPr lang="en-US" altLang="ko-KR" sz="1200" err="1">
                  <a:solidFill>
                    <a:schemeClr val="tx1">
                      <a:lumMod val="75000"/>
                      <a:lumOff val="25000"/>
                    </a:schemeClr>
                  </a:solidFill>
                </a:rPr>
                <a:t>diversi</a:t>
              </a:r>
              <a:r>
                <a:rPr lang="en-US" altLang="ko-KR" sz="1200">
                  <a:solidFill>
                    <a:schemeClr val="tx1">
                      <a:lumMod val="75000"/>
                      <a:lumOff val="25000"/>
                    </a:schemeClr>
                  </a:solidFill>
                </a:rPr>
                <a:t>.</a:t>
              </a:r>
              <a:endParaRPr lang="ko-KR" altLang="en-US" sz="1200">
                <a:solidFill>
                  <a:schemeClr val="tx1">
                    <a:lumMod val="75000"/>
                    <a:lumOff val="25000"/>
                  </a:schemeClr>
                </a:solidFill>
                <a:cs typeface="Arial" pitchFamily="34" charset="0"/>
              </a:endParaRPr>
            </a:p>
          </p:txBody>
        </p:sp>
        <p:sp>
          <p:nvSpPr>
            <p:cNvPr id="23" name="Oval 3">
              <a:extLst>
                <a:ext uri="{FF2B5EF4-FFF2-40B4-BE49-F238E27FC236}">
                  <a16:creationId xmlns:a16="http://schemas.microsoft.com/office/drawing/2014/main" id="{45732670-46A0-4372-8F08-B6F1FE4F1E78}"/>
                </a:ext>
              </a:extLst>
            </p:cNvPr>
            <p:cNvSpPr/>
            <p:nvPr/>
          </p:nvSpPr>
          <p:spPr>
            <a:xfrm>
              <a:off x="560020" y="3870957"/>
              <a:ext cx="914400" cy="914400"/>
            </a:xfrm>
            <a:prstGeom prst="ellipse">
              <a:avLst/>
            </a:prstGeom>
            <a:noFill/>
            <a:ln w="317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24" name="Elbow Connector 7">
              <a:extLst>
                <a:ext uri="{FF2B5EF4-FFF2-40B4-BE49-F238E27FC236}">
                  <a16:creationId xmlns:a16="http://schemas.microsoft.com/office/drawing/2014/main" id="{86CC39FB-7612-42C1-836A-01A4FF77B84F}"/>
                </a:ext>
              </a:extLst>
            </p:cNvPr>
            <p:cNvCxnSpPr>
              <a:cxnSpLocks/>
              <a:endCxn id="11" idx="4"/>
            </p:cNvCxnSpPr>
            <p:nvPr/>
          </p:nvCxnSpPr>
          <p:spPr>
            <a:xfrm flipV="1">
              <a:off x="1483212" y="3809112"/>
              <a:ext cx="1901878" cy="521590"/>
            </a:xfrm>
            <a:prstGeom prst="bentConnector2">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26" name="TextBox 50">
              <a:extLst>
                <a:ext uri="{FF2B5EF4-FFF2-40B4-BE49-F238E27FC236}">
                  <a16:creationId xmlns:a16="http://schemas.microsoft.com/office/drawing/2014/main" id="{8282CCDA-BE9E-4D6A-A250-886298FFCE3F}"/>
                </a:ext>
              </a:extLst>
            </p:cNvPr>
            <p:cNvSpPr txBox="1"/>
            <p:nvPr/>
          </p:nvSpPr>
          <p:spPr>
            <a:xfrm>
              <a:off x="1483212" y="3952874"/>
              <a:ext cx="1384229" cy="338554"/>
            </a:xfrm>
            <a:prstGeom prst="rect">
              <a:avLst/>
            </a:prstGeom>
            <a:noFill/>
          </p:spPr>
          <p:txBody>
            <a:bodyPr wrap="square" rtlCol="0">
              <a:spAutoFit/>
            </a:bodyPr>
            <a:lstStyle/>
            <a:p>
              <a:r>
                <a:rPr lang="en-US" altLang="ko-KR" sz="1600" b="1" err="1">
                  <a:solidFill>
                    <a:srgbClr val="357943"/>
                  </a:solidFill>
                  <a:cs typeface="Arial" pitchFamily="34" charset="0"/>
                </a:rPr>
                <a:t>Sicurezza</a:t>
              </a:r>
              <a:endParaRPr lang="ko-KR" altLang="en-US" sz="1600" b="1">
                <a:solidFill>
                  <a:srgbClr val="357943"/>
                </a:solidFill>
                <a:cs typeface="Arial" pitchFamily="34" charset="0"/>
              </a:endParaRPr>
            </a:p>
          </p:txBody>
        </p:sp>
        <p:sp>
          <p:nvSpPr>
            <p:cNvPr id="27" name="TextBox 51">
              <a:extLst>
                <a:ext uri="{FF2B5EF4-FFF2-40B4-BE49-F238E27FC236}">
                  <a16:creationId xmlns:a16="http://schemas.microsoft.com/office/drawing/2014/main" id="{828DC864-344C-43BB-B037-DA0BA577A75E}"/>
                </a:ext>
              </a:extLst>
            </p:cNvPr>
            <p:cNvSpPr txBox="1"/>
            <p:nvPr/>
          </p:nvSpPr>
          <p:spPr>
            <a:xfrm>
              <a:off x="1455299" y="4370576"/>
              <a:ext cx="2233065" cy="1384995"/>
            </a:xfrm>
            <a:prstGeom prst="rect">
              <a:avLst/>
            </a:prstGeom>
            <a:noFill/>
          </p:spPr>
          <p:txBody>
            <a:bodyPr wrap="square" rtlCol="0">
              <a:spAutoFit/>
            </a:bodyPr>
            <a:lstStyle/>
            <a:p>
              <a:r>
                <a:rPr lang="en-US" altLang="ko-KR" sz="1200">
                  <a:solidFill>
                    <a:schemeClr val="tx1">
                      <a:lumMod val="75000"/>
                      <a:lumOff val="25000"/>
                    </a:schemeClr>
                  </a:solidFill>
                  <a:cs typeface="Arial" pitchFamily="34" charset="0"/>
                </a:rPr>
                <a:t>Le </a:t>
              </a:r>
              <a:r>
                <a:rPr lang="en-US" altLang="ko-KR" sz="1200" err="1">
                  <a:solidFill>
                    <a:schemeClr val="tx1">
                      <a:lumMod val="75000"/>
                      <a:lumOff val="25000"/>
                    </a:schemeClr>
                  </a:solidFill>
                  <a:cs typeface="Arial" pitchFamily="34" charset="0"/>
                </a:rPr>
                <a:t>utenze</a:t>
              </a:r>
              <a:r>
                <a:rPr lang="en-US" altLang="ko-KR" sz="1200">
                  <a:solidFill>
                    <a:schemeClr val="tx1">
                      <a:lumMod val="75000"/>
                      <a:lumOff val="25000"/>
                    </a:schemeClr>
                  </a:solidFill>
                  <a:cs typeface="Arial" pitchFamily="34" charset="0"/>
                </a:rPr>
                <a:t> </a:t>
              </a:r>
              <a:r>
                <a:rPr lang="en-US" altLang="ko-KR" sz="1200" err="1">
                  <a:solidFill>
                    <a:schemeClr val="tx1">
                      <a:lumMod val="75000"/>
                      <a:lumOff val="25000"/>
                    </a:schemeClr>
                  </a:solidFill>
                  <a:cs typeface="Arial" pitchFamily="34" charset="0"/>
                </a:rPr>
                <a:t>si</a:t>
              </a:r>
              <a:r>
                <a:rPr lang="en-US" altLang="ko-KR" sz="1200">
                  <a:solidFill>
                    <a:schemeClr val="tx1">
                      <a:lumMod val="75000"/>
                      <a:lumOff val="25000"/>
                    </a:schemeClr>
                  </a:solidFill>
                  <a:cs typeface="Arial" pitchFamily="34" charset="0"/>
                </a:rPr>
                <a:t> </a:t>
              </a:r>
              <a:r>
                <a:rPr lang="en-US" altLang="ko-KR" sz="1200" err="1">
                  <a:solidFill>
                    <a:schemeClr val="tx1">
                      <a:lumMod val="75000"/>
                      <a:lumOff val="25000"/>
                    </a:schemeClr>
                  </a:solidFill>
                  <a:cs typeface="Arial" pitchFamily="34" charset="0"/>
                </a:rPr>
                <a:t>trasformano</a:t>
              </a:r>
              <a:r>
                <a:rPr lang="en-US" altLang="ko-KR" sz="1200">
                  <a:solidFill>
                    <a:schemeClr val="tx1">
                      <a:lumMod val="75000"/>
                      <a:lumOff val="25000"/>
                    </a:schemeClr>
                  </a:solidFill>
                  <a:cs typeface="Arial" pitchFamily="34" charset="0"/>
                </a:rPr>
                <a:t> in </a:t>
              </a:r>
              <a:r>
                <a:rPr lang="en-US" altLang="ko-KR" sz="1200" err="1">
                  <a:solidFill>
                    <a:schemeClr val="tx1">
                      <a:lumMod val="75000"/>
                      <a:lumOff val="25000"/>
                    </a:schemeClr>
                  </a:solidFill>
                  <a:cs typeface="Arial" pitchFamily="34" charset="0"/>
                </a:rPr>
                <a:t>identità</a:t>
              </a:r>
              <a:r>
                <a:rPr lang="en-US" altLang="ko-KR" sz="1200">
                  <a:solidFill>
                    <a:schemeClr val="tx1">
                      <a:lumMod val="75000"/>
                      <a:lumOff val="25000"/>
                    </a:schemeClr>
                  </a:solidFill>
                  <a:cs typeface="Arial" pitchFamily="34" charset="0"/>
                </a:rPr>
                <a:t> </a:t>
              </a:r>
              <a:r>
                <a:rPr lang="en-US" altLang="ko-KR" sz="1200" err="1">
                  <a:solidFill>
                    <a:schemeClr val="tx1">
                      <a:lumMod val="75000"/>
                      <a:lumOff val="25000"/>
                    </a:schemeClr>
                  </a:solidFill>
                  <a:cs typeface="Arial" pitchFamily="34" charset="0"/>
                </a:rPr>
                <a:t>digitale</a:t>
              </a:r>
              <a:r>
                <a:rPr lang="en-US" altLang="ko-KR" sz="1200">
                  <a:solidFill>
                    <a:schemeClr val="tx1">
                      <a:lumMod val="75000"/>
                      <a:lumOff val="25000"/>
                    </a:schemeClr>
                  </a:solidFill>
                  <a:cs typeface="Arial" pitchFamily="34" charset="0"/>
                </a:rPr>
                <a:t>, </a:t>
              </a:r>
              <a:r>
                <a:rPr lang="en-US" altLang="ko-KR" sz="1200" err="1">
                  <a:solidFill>
                    <a:schemeClr val="tx1">
                      <a:lumMod val="75000"/>
                      <a:lumOff val="25000"/>
                    </a:schemeClr>
                  </a:solidFill>
                  <a:cs typeface="Arial" pitchFamily="34" charset="0"/>
                </a:rPr>
                <a:t>garantendo</a:t>
              </a:r>
              <a:r>
                <a:rPr lang="en-US" altLang="ko-KR" sz="1200">
                  <a:solidFill>
                    <a:schemeClr val="tx1">
                      <a:lumMod val="75000"/>
                      <a:lumOff val="25000"/>
                    </a:schemeClr>
                  </a:solidFill>
                  <a:cs typeface="Arial" pitchFamily="34" charset="0"/>
                </a:rPr>
                <a:t> </a:t>
              </a:r>
              <a:r>
                <a:rPr lang="en-US" altLang="ko-KR" sz="1200" err="1">
                  <a:solidFill>
                    <a:schemeClr val="tx1">
                      <a:lumMod val="75000"/>
                      <a:lumOff val="25000"/>
                    </a:schemeClr>
                  </a:solidFill>
                  <a:cs typeface="Arial" pitchFamily="34" charset="0"/>
                </a:rPr>
                <a:t>sempre</a:t>
              </a:r>
              <a:r>
                <a:rPr lang="en-US" altLang="ko-KR" sz="1200">
                  <a:solidFill>
                    <a:schemeClr val="tx1">
                      <a:lumMod val="75000"/>
                      <a:lumOff val="25000"/>
                    </a:schemeClr>
                  </a:solidFill>
                  <a:cs typeface="Arial" pitchFamily="34" charset="0"/>
                </a:rPr>
                <a:t> </a:t>
              </a:r>
              <a:r>
                <a:rPr lang="en-US" altLang="ko-KR" sz="1200" err="1">
                  <a:solidFill>
                    <a:schemeClr val="tx1">
                      <a:lumMod val="75000"/>
                      <a:lumOff val="25000"/>
                    </a:schemeClr>
                  </a:solidFill>
                  <a:cs typeface="Arial" pitchFamily="34" charset="0"/>
                </a:rPr>
                <a:t>i</a:t>
              </a:r>
              <a:r>
                <a:rPr lang="en-US" altLang="ko-KR" sz="1200">
                  <a:solidFill>
                    <a:schemeClr val="tx1">
                      <a:lumMod val="75000"/>
                      <a:lumOff val="25000"/>
                    </a:schemeClr>
                  </a:solidFill>
                  <a:cs typeface="Arial" pitchFamily="34" charset="0"/>
                </a:rPr>
                <a:t> </a:t>
              </a:r>
              <a:r>
                <a:rPr lang="en-US" altLang="ko-KR" sz="1200" err="1">
                  <a:solidFill>
                    <a:schemeClr val="tx1">
                      <a:lumMod val="75000"/>
                      <a:lumOff val="25000"/>
                    </a:schemeClr>
                  </a:solidFill>
                  <a:cs typeface="Arial" pitchFamily="34" charset="0"/>
                </a:rPr>
                <a:t>dati</a:t>
              </a:r>
              <a:r>
                <a:rPr lang="en-US" altLang="ko-KR" sz="1200">
                  <a:solidFill>
                    <a:schemeClr val="tx1">
                      <a:lumMod val="75000"/>
                      <a:lumOff val="25000"/>
                    </a:schemeClr>
                  </a:solidFill>
                  <a:cs typeface="Arial" pitchFamily="34" charset="0"/>
                </a:rPr>
                <a:t> di </a:t>
              </a:r>
              <a:r>
                <a:rPr lang="en-US" altLang="ko-KR" sz="1200" err="1">
                  <a:solidFill>
                    <a:schemeClr val="tx1">
                      <a:lumMod val="75000"/>
                      <a:lumOff val="25000"/>
                    </a:schemeClr>
                  </a:solidFill>
                  <a:cs typeface="Arial" pitchFamily="34" charset="0"/>
                </a:rPr>
                <a:t>autenticazione</a:t>
              </a:r>
              <a:r>
                <a:rPr lang="en-US" altLang="ko-KR" sz="1200">
                  <a:solidFill>
                    <a:schemeClr val="tx1">
                      <a:lumMod val="75000"/>
                      <a:lumOff val="25000"/>
                    </a:schemeClr>
                  </a:solidFill>
                  <a:cs typeface="Arial" pitchFamily="34" charset="0"/>
                </a:rPr>
                <a:t> </a:t>
              </a:r>
              <a:r>
                <a:rPr lang="en-US" altLang="ko-KR" sz="1200" err="1">
                  <a:solidFill>
                    <a:schemeClr val="tx1">
                      <a:lumMod val="75000"/>
                      <a:lumOff val="25000"/>
                    </a:schemeClr>
                  </a:solidFill>
                  <a:cs typeface="Arial" pitchFamily="34" charset="0"/>
                </a:rPr>
                <a:t>dell’utente</a:t>
              </a:r>
              <a:r>
                <a:rPr lang="en-US" altLang="ko-KR" sz="1200">
                  <a:solidFill>
                    <a:schemeClr val="tx1">
                      <a:lumMod val="75000"/>
                      <a:lumOff val="25000"/>
                    </a:schemeClr>
                  </a:solidFill>
                  <a:cs typeface="Arial" pitchFamily="34" charset="0"/>
                </a:rPr>
                <a:t> </a:t>
              </a:r>
              <a:r>
                <a:rPr lang="en-US" altLang="ko-KR" sz="1200" err="1">
                  <a:solidFill>
                    <a:schemeClr val="tx1">
                      <a:lumMod val="75000"/>
                      <a:lumOff val="25000"/>
                    </a:schemeClr>
                  </a:solidFill>
                  <a:cs typeface="Arial" pitchFamily="34" charset="0"/>
                </a:rPr>
                <a:t>che</a:t>
              </a:r>
              <a:r>
                <a:rPr lang="en-US" altLang="ko-KR" sz="1200">
                  <a:solidFill>
                    <a:schemeClr val="tx1">
                      <a:lumMod val="75000"/>
                      <a:lumOff val="25000"/>
                    </a:schemeClr>
                  </a:solidFill>
                  <a:cs typeface="Arial" pitchFamily="34" charset="0"/>
                </a:rPr>
                <a:t> accede al </a:t>
              </a:r>
              <a:r>
                <a:rPr lang="en-US" altLang="ko-KR" sz="1200" err="1">
                  <a:solidFill>
                    <a:schemeClr val="tx1">
                      <a:lumMod val="75000"/>
                      <a:lumOff val="25000"/>
                    </a:schemeClr>
                  </a:solidFill>
                  <a:cs typeface="Arial" pitchFamily="34" charset="0"/>
                </a:rPr>
                <a:t>servizio</a:t>
              </a:r>
              <a:r>
                <a:rPr lang="en-US" altLang="ko-KR" sz="1200">
                  <a:solidFill>
                    <a:schemeClr val="tx1">
                      <a:lumMod val="75000"/>
                      <a:lumOff val="25000"/>
                    </a:schemeClr>
                  </a:solidFill>
                  <a:cs typeface="Arial" pitchFamily="34" charset="0"/>
                </a:rPr>
                <a:t>, senza </a:t>
              </a:r>
              <a:r>
                <a:rPr lang="en-US" altLang="ko-KR" sz="1200" err="1">
                  <a:solidFill>
                    <a:schemeClr val="tx1">
                      <a:lumMod val="75000"/>
                      <a:lumOff val="25000"/>
                    </a:schemeClr>
                  </a:solidFill>
                  <a:cs typeface="Arial" pitchFamily="34" charset="0"/>
                </a:rPr>
                <a:t>bisogno</a:t>
              </a:r>
              <a:r>
                <a:rPr lang="en-US" altLang="ko-KR" sz="1200">
                  <a:solidFill>
                    <a:schemeClr val="tx1">
                      <a:lumMod val="75000"/>
                      <a:lumOff val="25000"/>
                    </a:schemeClr>
                  </a:solidFill>
                  <a:cs typeface="Arial" pitchFamily="34" charset="0"/>
                </a:rPr>
                <a:t> di </a:t>
              </a:r>
              <a:r>
                <a:rPr lang="en-US" altLang="ko-KR" sz="1200" err="1">
                  <a:solidFill>
                    <a:schemeClr val="tx1">
                      <a:lumMod val="75000"/>
                      <a:lumOff val="25000"/>
                    </a:schemeClr>
                  </a:solidFill>
                  <a:cs typeface="Arial" pitchFamily="34" charset="0"/>
                </a:rPr>
                <a:t>dimostrare</a:t>
              </a:r>
              <a:r>
                <a:rPr lang="en-US" altLang="ko-KR" sz="1200">
                  <a:solidFill>
                    <a:schemeClr val="tx1">
                      <a:lumMod val="75000"/>
                      <a:lumOff val="25000"/>
                    </a:schemeClr>
                  </a:solidFill>
                  <a:cs typeface="Arial" pitchFamily="34" charset="0"/>
                </a:rPr>
                <a:t> </a:t>
              </a:r>
              <a:r>
                <a:rPr lang="en-US" altLang="ko-KR" sz="1200" err="1">
                  <a:solidFill>
                    <a:schemeClr val="tx1">
                      <a:lumMod val="75000"/>
                      <a:lumOff val="25000"/>
                    </a:schemeClr>
                  </a:solidFill>
                  <a:cs typeface="Arial" pitchFamily="34" charset="0"/>
                </a:rPr>
                <a:t>ulteriormente</a:t>
              </a:r>
              <a:r>
                <a:rPr lang="en-US" altLang="ko-KR" sz="1200">
                  <a:solidFill>
                    <a:schemeClr val="tx1">
                      <a:lumMod val="75000"/>
                      <a:lumOff val="25000"/>
                    </a:schemeClr>
                  </a:solidFill>
                  <a:cs typeface="Arial" pitchFamily="34" charset="0"/>
                </a:rPr>
                <a:t> la </a:t>
              </a:r>
              <a:r>
                <a:rPr lang="en-US" altLang="ko-KR" sz="1200" err="1">
                  <a:solidFill>
                    <a:schemeClr val="tx1">
                      <a:lumMod val="75000"/>
                      <a:lumOff val="25000"/>
                    </a:schemeClr>
                  </a:solidFill>
                  <a:cs typeface="Arial" pitchFamily="34" charset="0"/>
                </a:rPr>
                <a:t>sua</a:t>
              </a:r>
              <a:r>
                <a:rPr lang="en-US" altLang="ko-KR" sz="1200">
                  <a:solidFill>
                    <a:schemeClr val="tx1">
                      <a:lumMod val="75000"/>
                      <a:lumOff val="25000"/>
                    </a:schemeClr>
                  </a:solidFill>
                  <a:cs typeface="Arial" pitchFamily="34" charset="0"/>
                </a:rPr>
                <a:t> </a:t>
              </a:r>
              <a:r>
                <a:rPr lang="en-US" altLang="ko-KR" sz="1200" err="1">
                  <a:solidFill>
                    <a:schemeClr val="tx1">
                      <a:lumMod val="75000"/>
                      <a:lumOff val="25000"/>
                    </a:schemeClr>
                  </a:solidFill>
                  <a:cs typeface="Arial" pitchFamily="34" charset="0"/>
                </a:rPr>
                <a:t>identità</a:t>
              </a:r>
              <a:r>
                <a:rPr lang="en-US" altLang="ko-KR" sz="1200">
                  <a:solidFill>
                    <a:schemeClr val="tx1">
                      <a:lumMod val="75000"/>
                      <a:lumOff val="25000"/>
                    </a:schemeClr>
                  </a:solidFill>
                  <a:cs typeface="Arial" pitchFamily="34" charset="0"/>
                </a:rPr>
                <a:t>.</a:t>
              </a:r>
              <a:endParaRPr lang="ko-KR" altLang="en-US" sz="1200">
                <a:solidFill>
                  <a:schemeClr val="tx1">
                    <a:lumMod val="75000"/>
                    <a:lumOff val="25000"/>
                  </a:schemeClr>
                </a:solidFill>
                <a:cs typeface="Arial" pitchFamily="34" charset="0"/>
              </a:endParaRPr>
            </a:p>
          </p:txBody>
        </p:sp>
        <p:sp>
          <p:nvSpPr>
            <p:cNvPr id="28" name="Ritardo 27">
              <a:extLst>
                <a:ext uri="{FF2B5EF4-FFF2-40B4-BE49-F238E27FC236}">
                  <a16:creationId xmlns:a16="http://schemas.microsoft.com/office/drawing/2014/main" id="{4FE0DA39-4703-4B5B-94E4-7D0F0AB77F87}"/>
                </a:ext>
              </a:extLst>
            </p:cNvPr>
            <p:cNvSpPr/>
            <p:nvPr/>
          </p:nvSpPr>
          <p:spPr>
            <a:xfrm rot="5400000">
              <a:off x="729305" y="4139742"/>
              <a:ext cx="575688" cy="461667"/>
            </a:xfrm>
            <a:prstGeom prst="flowChartDelay">
              <a:avLst/>
            </a:prstGeom>
            <a:solidFill>
              <a:schemeClr val="tx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bg2"/>
                </a:solidFill>
              </a:endParaRPr>
            </a:p>
          </p:txBody>
        </p:sp>
        <p:sp>
          <p:nvSpPr>
            <p:cNvPr id="30" name="Oval 25">
              <a:extLst>
                <a:ext uri="{FF2B5EF4-FFF2-40B4-BE49-F238E27FC236}">
                  <a16:creationId xmlns:a16="http://schemas.microsoft.com/office/drawing/2014/main" id="{52A84DB0-30D0-4766-9824-4581E4E91944}"/>
                </a:ext>
              </a:extLst>
            </p:cNvPr>
            <p:cNvSpPr>
              <a:spLocks noChangeAspect="1"/>
            </p:cNvSpPr>
            <p:nvPr/>
          </p:nvSpPr>
          <p:spPr>
            <a:xfrm>
              <a:off x="5371743" y="1978431"/>
              <a:ext cx="763288" cy="764329"/>
            </a:xfrm>
            <a:custGeom>
              <a:avLst/>
              <a:gdLst/>
              <a:ahLst/>
              <a:cxnLst/>
              <a:rect l="l" t="t" r="r" b="b"/>
              <a:pathLst>
                <a:path w="3225370" h="3229762">
                  <a:moveTo>
                    <a:pt x="1355872" y="0"/>
                  </a:moveTo>
                  <a:cubicBezTo>
                    <a:pt x="1564636" y="0"/>
                    <a:pt x="1733872" y="169236"/>
                    <a:pt x="1733872" y="378000"/>
                  </a:cubicBezTo>
                  <a:cubicBezTo>
                    <a:pt x="1733872" y="530834"/>
                    <a:pt x="1643169" y="662483"/>
                    <a:pt x="1512292" y="721255"/>
                  </a:cubicBezTo>
                  <a:lnTo>
                    <a:pt x="1607042" y="1169019"/>
                  </a:lnTo>
                  <a:cubicBezTo>
                    <a:pt x="1611319" y="1167786"/>
                    <a:pt x="1615651" y="1167712"/>
                    <a:pt x="1620000" y="1167712"/>
                  </a:cubicBezTo>
                  <a:cubicBezTo>
                    <a:pt x="1828764" y="1167712"/>
                    <a:pt x="1998000" y="1336948"/>
                    <a:pt x="1998000" y="1545712"/>
                  </a:cubicBezTo>
                  <a:lnTo>
                    <a:pt x="1996362" y="1567711"/>
                  </a:lnTo>
                  <a:lnTo>
                    <a:pt x="2525816" y="1711728"/>
                  </a:lnTo>
                  <a:cubicBezTo>
                    <a:pt x="2591164" y="1602543"/>
                    <a:pt x="2710810" y="1530128"/>
                    <a:pt x="2847370" y="1530128"/>
                  </a:cubicBezTo>
                  <a:cubicBezTo>
                    <a:pt x="3056134" y="1530128"/>
                    <a:pt x="3225370" y="1699364"/>
                    <a:pt x="3225370" y="1908128"/>
                  </a:cubicBezTo>
                  <a:cubicBezTo>
                    <a:pt x="3225370" y="2116892"/>
                    <a:pt x="3056134" y="2286128"/>
                    <a:pt x="2847370" y="2286128"/>
                  </a:cubicBezTo>
                  <a:cubicBezTo>
                    <a:pt x="2638606" y="2286128"/>
                    <a:pt x="2469370" y="2116892"/>
                    <a:pt x="2469370" y="1908128"/>
                  </a:cubicBezTo>
                  <a:lnTo>
                    <a:pt x="2475505" y="1847275"/>
                  </a:lnTo>
                  <a:lnTo>
                    <a:pt x="1957861" y="1706471"/>
                  </a:lnTo>
                  <a:cubicBezTo>
                    <a:pt x="1922674" y="1789256"/>
                    <a:pt x="1855841" y="1854310"/>
                    <a:pt x="1773397" y="1890608"/>
                  </a:cubicBezTo>
                  <a:lnTo>
                    <a:pt x="1908290" y="2478637"/>
                  </a:lnTo>
                  <a:cubicBezTo>
                    <a:pt x="2094333" y="2500701"/>
                    <a:pt x="2237929" y="2659462"/>
                    <a:pt x="2237929" y="2851762"/>
                  </a:cubicBezTo>
                  <a:cubicBezTo>
                    <a:pt x="2237929" y="3060526"/>
                    <a:pt x="2068693" y="3229762"/>
                    <a:pt x="1859929" y="3229762"/>
                  </a:cubicBezTo>
                  <a:cubicBezTo>
                    <a:pt x="1651165" y="3229762"/>
                    <a:pt x="1481929" y="3060526"/>
                    <a:pt x="1481929" y="2851762"/>
                  </a:cubicBezTo>
                  <a:cubicBezTo>
                    <a:pt x="1481929" y="2676759"/>
                    <a:pt x="1600854" y="2529533"/>
                    <a:pt x="1762693" y="2487978"/>
                  </a:cubicBezTo>
                  <a:lnTo>
                    <a:pt x="1632951" y="1922407"/>
                  </a:lnTo>
                  <a:cubicBezTo>
                    <a:pt x="1628677" y="1923639"/>
                    <a:pt x="1624347" y="1923712"/>
                    <a:pt x="1620000" y="1923712"/>
                  </a:cubicBezTo>
                  <a:cubicBezTo>
                    <a:pt x="1474614" y="1923712"/>
                    <a:pt x="1348399" y="1841634"/>
                    <a:pt x="1286703" y="1720478"/>
                  </a:cubicBezTo>
                  <a:lnTo>
                    <a:pt x="726463" y="1950491"/>
                  </a:lnTo>
                  <a:cubicBezTo>
                    <a:pt x="745503" y="1995553"/>
                    <a:pt x="756000" y="2045092"/>
                    <a:pt x="756000" y="2097083"/>
                  </a:cubicBezTo>
                  <a:cubicBezTo>
                    <a:pt x="756000" y="2305847"/>
                    <a:pt x="586764" y="2475083"/>
                    <a:pt x="378000" y="2475083"/>
                  </a:cubicBezTo>
                  <a:cubicBezTo>
                    <a:pt x="169236" y="2475083"/>
                    <a:pt x="0" y="2305847"/>
                    <a:pt x="0" y="2097083"/>
                  </a:cubicBezTo>
                  <a:cubicBezTo>
                    <a:pt x="0" y="1888319"/>
                    <a:pt x="169236" y="1719083"/>
                    <a:pt x="378000" y="1719083"/>
                  </a:cubicBezTo>
                  <a:cubicBezTo>
                    <a:pt x="481765" y="1719083"/>
                    <a:pt x="575764" y="1760894"/>
                    <a:pt x="643957" y="1828700"/>
                  </a:cubicBezTo>
                  <a:lnTo>
                    <a:pt x="1245626" y="1581679"/>
                  </a:lnTo>
                  <a:cubicBezTo>
                    <a:pt x="1242578" y="1569964"/>
                    <a:pt x="1242000" y="1557905"/>
                    <a:pt x="1242000" y="1545712"/>
                  </a:cubicBezTo>
                  <a:cubicBezTo>
                    <a:pt x="1242000" y="1391666"/>
                    <a:pt x="1334148" y="1259142"/>
                    <a:pt x="1466584" y="1200827"/>
                  </a:cubicBezTo>
                  <a:lnTo>
                    <a:pt x="1372109" y="754363"/>
                  </a:lnTo>
                  <a:cubicBezTo>
                    <a:pt x="1366762" y="755885"/>
                    <a:pt x="1361331" y="756000"/>
                    <a:pt x="1355872" y="756000"/>
                  </a:cubicBezTo>
                  <a:cubicBezTo>
                    <a:pt x="1147108" y="756000"/>
                    <a:pt x="977872" y="586764"/>
                    <a:pt x="977872" y="378000"/>
                  </a:cubicBezTo>
                  <a:cubicBezTo>
                    <a:pt x="977872" y="169236"/>
                    <a:pt x="1147108" y="0"/>
                    <a:pt x="135587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31" name="Picture 2" descr="Risultato immagini per db icona">
              <a:extLst>
                <a:ext uri="{FF2B5EF4-FFF2-40B4-BE49-F238E27FC236}">
                  <a16:creationId xmlns:a16="http://schemas.microsoft.com/office/drawing/2014/main" id="{833EB0B5-F4E7-486A-AA09-9E454C9F3E3C}"/>
                </a:ext>
              </a:extLst>
            </p:cNvPr>
            <p:cNvPicPr>
              <a:picLocks noChangeAspect="1" noChangeArrowheads="1"/>
            </p:cNvPicPr>
            <p:nvPr/>
          </p:nvPicPr>
          <p:blipFill>
            <a:blip r:embed="rId3" cstate="email">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062714" y="3038013"/>
              <a:ext cx="625650" cy="625650"/>
            </a:xfrm>
            <a:prstGeom prst="rect">
              <a:avLst/>
            </a:prstGeom>
            <a:noFill/>
            <a:extLst>
              <a:ext uri="{909E8E84-426E-40DD-AFC4-6F175D3DCCD1}">
                <a14:hiddenFill xmlns:a14="http://schemas.microsoft.com/office/drawing/2010/main">
                  <a:solidFill>
                    <a:srgbClr val="FFFFFF"/>
                  </a:solidFill>
                </a14:hiddenFill>
              </a:ext>
            </a:extLst>
          </p:spPr>
        </p:pic>
        <p:cxnSp>
          <p:nvCxnSpPr>
            <p:cNvPr id="33" name="Connettore diritto 32">
              <a:extLst>
                <a:ext uri="{FF2B5EF4-FFF2-40B4-BE49-F238E27FC236}">
                  <a16:creationId xmlns:a16="http://schemas.microsoft.com/office/drawing/2014/main" id="{0E80C328-3A4A-44B1-9719-2B0D7FAAD0B4}"/>
                </a:ext>
              </a:extLst>
            </p:cNvPr>
            <p:cNvCxnSpPr>
              <a:cxnSpLocks/>
            </p:cNvCxnSpPr>
            <p:nvPr/>
          </p:nvCxnSpPr>
          <p:spPr>
            <a:xfrm flipV="1">
              <a:off x="852635" y="4082731"/>
              <a:ext cx="399744" cy="475791"/>
            </a:xfrm>
            <a:prstGeom prst="line">
              <a:avLst/>
            </a:prstGeom>
          </p:spPr>
          <p:style>
            <a:lnRef idx="1">
              <a:schemeClr val="dk1"/>
            </a:lnRef>
            <a:fillRef idx="0">
              <a:schemeClr val="dk1"/>
            </a:fillRef>
            <a:effectRef idx="0">
              <a:schemeClr val="dk1"/>
            </a:effectRef>
            <a:fontRef idx="minor">
              <a:schemeClr val="tx1"/>
            </a:fontRef>
          </p:style>
        </p:cxnSp>
        <p:sp>
          <p:nvSpPr>
            <p:cNvPr id="34" name="Isosceles Triangle 5">
              <a:extLst>
                <a:ext uri="{FF2B5EF4-FFF2-40B4-BE49-F238E27FC236}">
                  <a16:creationId xmlns:a16="http://schemas.microsoft.com/office/drawing/2014/main" id="{07DA2115-A02E-4525-9062-3568ED31D306}"/>
                </a:ext>
              </a:extLst>
            </p:cNvPr>
            <p:cNvSpPr>
              <a:spLocks noChangeAspect="1"/>
            </p:cNvSpPr>
            <p:nvPr/>
          </p:nvSpPr>
          <p:spPr>
            <a:xfrm>
              <a:off x="815110" y="4168684"/>
              <a:ext cx="404220" cy="403783"/>
            </a:xfrm>
            <a:custGeom>
              <a:avLst/>
              <a:gdLst/>
              <a:ahLst/>
              <a:cxnLst/>
              <a:rect l="l" t="t" r="r" b="b"/>
              <a:pathLst>
                <a:path w="3229104" h="3225610">
                  <a:moveTo>
                    <a:pt x="2311104" y="907633"/>
                  </a:moveTo>
                  <a:lnTo>
                    <a:pt x="3229104" y="907633"/>
                  </a:lnTo>
                  <a:lnTo>
                    <a:pt x="1769979" y="3097491"/>
                  </a:lnTo>
                  <a:close/>
                  <a:moveTo>
                    <a:pt x="823" y="907633"/>
                  </a:moveTo>
                  <a:lnTo>
                    <a:pt x="918823" y="907633"/>
                  </a:lnTo>
                  <a:lnTo>
                    <a:pt x="1498048" y="3135591"/>
                  </a:lnTo>
                  <a:close/>
                  <a:moveTo>
                    <a:pt x="1036980" y="907632"/>
                  </a:moveTo>
                  <a:lnTo>
                    <a:pt x="2192122" y="907632"/>
                  </a:lnTo>
                  <a:lnTo>
                    <a:pt x="1614551" y="3225610"/>
                  </a:lnTo>
                  <a:close/>
                  <a:moveTo>
                    <a:pt x="2769693" y="0"/>
                  </a:moveTo>
                  <a:lnTo>
                    <a:pt x="3229104" y="792088"/>
                  </a:lnTo>
                  <a:lnTo>
                    <a:pt x="2310282" y="792088"/>
                  </a:lnTo>
                  <a:close/>
                  <a:moveTo>
                    <a:pt x="1732713" y="0"/>
                  </a:moveTo>
                  <a:lnTo>
                    <a:pt x="2651535" y="0"/>
                  </a:lnTo>
                  <a:lnTo>
                    <a:pt x="2192124" y="792088"/>
                  </a:lnTo>
                  <a:close/>
                  <a:moveTo>
                    <a:pt x="1614553" y="0"/>
                  </a:moveTo>
                  <a:lnTo>
                    <a:pt x="2073964" y="792088"/>
                  </a:lnTo>
                  <a:lnTo>
                    <a:pt x="1155142" y="792088"/>
                  </a:lnTo>
                  <a:close/>
                  <a:moveTo>
                    <a:pt x="577571" y="0"/>
                  </a:moveTo>
                  <a:lnTo>
                    <a:pt x="1496393" y="0"/>
                  </a:lnTo>
                  <a:lnTo>
                    <a:pt x="1036982" y="792088"/>
                  </a:lnTo>
                  <a:close/>
                  <a:moveTo>
                    <a:pt x="459411" y="0"/>
                  </a:moveTo>
                  <a:lnTo>
                    <a:pt x="918822" y="792088"/>
                  </a:lnTo>
                  <a:lnTo>
                    <a:pt x="0" y="79208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35" name="TextBox 42">
            <a:extLst>
              <a:ext uri="{FF2B5EF4-FFF2-40B4-BE49-F238E27FC236}">
                <a16:creationId xmlns:a16="http://schemas.microsoft.com/office/drawing/2014/main" id="{F98523DB-CEB8-4DF8-8FFB-CA48321AECF0}"/>
              </a:ext>
            </a:extLst>
          </p:cNvPr>
          <p:cNvSpPr txBox="1"/>
          <p:nvPr/>
        </p:nvSpPr>
        <p:spPr>
          <a:xfrm>
            <a:off x="7992024" y="871920"/>
            <a:ext cx="2898834" cy="369332"/>
          </a:xfrm>
          <a:prstGeom prst="rect">
            <a:avLst/>
          </a:prstGeom>
          <a:noFill/>
        </p:spPr>
        <p:txBody>
          <a:bodyPr wrap="square" rtlCol="0">
            <a:spAutoFit/>
          </a:bodyPr>
          <a:lstStyle/>
          <a:p>
            <a:r>
              <a:rPr lang="en-US" altLang="ko-KR" sz="1600" b="1" err="1">
                <a:solidFill>
                  <a:schemeClr val="tx1">
                    <a:lumMod val="75000"/>
                    <a:lumOff val="25000"/>
                  </a:schemeClr>
                </a:solidFill>
                <a:cs typeface="Arial" pitchFamily="34" charset="0"/>
              </a:rPr>
              <a:t>Semplificazione</a:t>
            </a:r>
            <a:r>
              <a:rPr lang="en-US" altLang="ko-KR" sz="1600" b="1">
                <a:solidFill>
                  <a:schemeClr val="tx1">
                    <a:lumMod val="75000"/>
                    <a:lumOff val="25000"/>
                  </a:schemeClr>
                </a:solidFill>
                <a:cs typeface="Arial" pitchFamily="34" charset="0"/>
              </a:rPr>
              <a:t> ed </a:t>
            </a:r>
            <a:r>
              <a:rPr lang="en-US" altLang="ko-KR" b="1" err="1">
                <a:solidFill>
                  <a:schemeClr val="tx1">
                    <a:lumMod val="75000"/>
                    <a:lumOff val="25000"/>
                  </a:schemeClr>
                </a:solidFill>
              </a:rPr>
              <a:t>I</a:t>
            </a:r>
            <a:r>
              <a:rPr lang="en-US" altLang="ko-KR" sz="1600" b="1" err="1">
                <a:solidFill>
                  <a:schemeClr val="tx1">
                    <a:lumMod val="75000"/>
                    <a:lumOff val="25000"/>
                  </a:schemeClr>
                </a:solidFill>
                <a:cs typeface="Arial" pitchFamily="34" charset="0"/>
              </a:rPr>
              <a:t>nnovazione</a:t>
            </a:r>
            <a:endParaRPr lang="ko-KR" altLang="en-US" sz="1600" b="1">
              <a:solidFill>
                <a:schemeClr val="tx1">
                  <a:lumMod val="75000"/>
                  <a:lumOff val="25000"/>
                </a:schemeClr>
              </a:solidFill>
              <a:cs typeface="Arial" pitchFamily="34" charset="0"/>
            </a:endParaRPr>
          </a:p>
        </p:txBody>
      </p:sp>
      <p:sp>
        <p:nvSpPr>
          <p:cNvPr id="36" name="AutoShape 8" descr="Risultato immagini per logo lombardia">
            <a:extLst>
              <a:ext uri="{FF2B5EF4-FFF2-40B4-BE49-F238E27FC236}">
                <a16:creationId xmlns:a16="http://schemas.microsoft.com/office/drawing/2014/main" id="{CA7DA83F-DBA9-4928-9794-E76C49F2CE82}"/>
              </a:ext>
            </a:extLst>
          </p:cNvPr>
          <p:cNvSpPr>
            <a:spLocks noChangeAspect="1" noChangeArrowheads="1"/>
          </p:cNvSpPr>
          <p:nvPr/>
        </p:nvSpPr>
        <p:spPr bwMode="auto">
          <a:xfrm>
            <a:off x="6268399" y="3511464"/>
            <a:ext cx="304800" cy="30697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pic>
        <p:nvPicPr>
          <p:cNvPr id="37" name="Immagine 36">
            <a:extLst>
              <a:ext uri="{FF2B5EF4-FFF2-40B4-BE49-F238E27FC236}">
                <a16:creationId xmlns:a16="http://schemas.microsoft.com/office/drawing/2014/main" id="{E7F0EE81-F0A2-4D0E-9F5B-4E50320439B1}"/>
              </a:ext>
            </a:extLst>
          </p:cNvPr>
          <p:cNvPicPr>
            <a:picLocks noChangeAspect="1"/>
          </p:cNvPicPr>
          <p:nvPr/>
        </p:nvPicPr>
        <p:blipFill rotWithShape="1">
          <a:blip r:embed="rId4"/>
          <a:srcRect l="9336" r="13656"/>
          <a:stretch/>
        </p:blipFill>
        <p:spPr>
          <a:xfrm>
            <a:off x="8978706" y="1464205"/>
            <a:ext cx="899271" cy="882076"/>
          </a:xfrm>
          <a:prstGeom prst="rect">
            <a:avLst/>
          </a:prstGeom>
        </p:spPr>
      </p:pic>
      <p:sp>
        <p:nvSpPr>
          <p:cNvPr id="29" name="TextBox 28">
            <a:extLst>
              <a:ext uri="{FF2B5EF4-FFF2-40B4-BE49-F238E27FC236}">
                <a16:creationId xmlns:a16="http://schemas.microsoft.com/office/drawing/2014/main" id="{4C2A5485-2FC5-4CB5-A7C5-DB634FF9A7D6}"/>
              </a:ext>
            </a:extLst>
          </p:cNvPr>
          <p:cNvSpPr txBox="1"/>
          <p:nvPr/>
        </p:nvSpPr>
        <p:spPr>
          <a:xfrm>
            <a:off x="354221" y="216000"/>
            <a:ext cx="11483558"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defTabSz="1828800" hangingPunct="0"/>
            <a:r>
              <a:rPr lang="en-US" sz="2800" b="1" err="1">
                <a:solidFill>
                  <a:srgbClr val="297A38"/>
                </a:solidFill>
                <a:latin typeface="Trebuchet MS" panose="020B0603020202020204" pitchFamily="34" charset="0"/>
                <a:sym typeface="Calibri"/>
              </a:rPr>
              <a:t>Dorsale</a:t>
            </a:r>
            <a:r>
              <a:rPr lang="en-US" sz="2800" b="1">
                <a:solidFill>
                  <a:srgbClr val="297A38"/>
                </a:solidFill>
                <a:latin typeface="Trebuchet MS" panose="020B0603020202020204" pitchFamily="34" charset="0"/>
                <a:sym typeface="Calibri"/>
              </a:rPr>
              <a:t> </a:t>
            </a:r>
            <a:r>
              <a:rPr lang="en-US" sz="2800" b="1" err="1">
                <a:solidFill>
                  <a:srgbClr val="297A38"/>
                </a:solidFill>
                <a:latin typeface="Trebuchet MS" panose="020B0603020202020204" pitchFamily="34" charset="0"/>
                <a:sym typeface="Calibri"/>
              </a:rPr>
              <a:t>informativa</a:t>
            </a:r>
            <a:r>
              <a:rPr lang="en-US" sz="2800" b="1">
                <a:solidFill>
                  <a:srgbClr val="297A38"/>
                </a:solidFill>
                <a:latin typeface="Trebuchet MS" panose="020B0603020202020204" pitchFamily="34" charset="0"/>
                <a:sym typeface="Calibri"/>
              </a:rPr>
              <a:t> - </a:t>
            </a:r>
            <a:r>
              <a:rPr lang="en-US" sz="2800" b="1" err="1">
                <a:solidFill>
                  <a:srgbClr val="297A38"/>
                </a:solidFill>
                <a:latin typeface="Trebuchet MS" panose="020B0603020202020204" pitchFamily="34" charset="0"/>
                <a:sym typeface="Calibri"/>
              </a:rPr>
              <a:t>Vantaggi</a:t>
            </a:r>
            <a:endParaRPr lang="en-US" sz="2800" b="1">
              <a:solidFill>
                <a:srgbClr val="297A38"/>
              </a:solidFill>
              <a:latin typeface="Trebuchet MS" panose="020B0603020202020204" pitchFamily="34" charset="0"/>
              <a:sym typeface="Calibri"/>
            </a:endParaRPr>
          </a:p>
        </p:txBody>
      </p:sp>
    </p:spTree>
    <p:extLst>
      <p:ext uri="{BB962C8B-B14F-4D97-AF65-F5344CB8AC3E}">
        <p14:creationId xmlns:p14="http://schemas.microsoft.com/office/powerpoint/2010/main" val="1440462748"/>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2D8E0C8-5311-4D05-811D-9293E834B0F7}"/>
              </a:ext>
            </a:extLst>
          </p:cNvPr>
          <p:cNvSpPr>
            <a:spLocks noChangeArrowheads="1"/>
          </p:cNvSpPr>
          <p:nvPr/>
        </p:nvSpPr>
        <p:spPr bwMode="auto">
          <a:xfrm>
            <a:off x="0" y="-47282"/>
            <a:ext cx="92398"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5720" tIns="22860" rIns="45720" bIns="22860" numCol="1" anchor="ctr" anchorCtr="0" compatLnSpc="1">
            <a:prstTxWarp prst="textNoShape">
              <a:avLst/>
            </a:prstTxWarp>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srgbClr val="000000"/>
              </a:solidFill>
              <a:effectLst/>
              <a:uLnTx/>
              <a:uFillTx/>
              <a:latin typeface="Calibri"/>
              <a:cs typeface="Calibri"/>
              <a:sym typeface="Calibri"/>
            </a:endParaRPr>
          </a:p>
        </p:txBody>
      </p:sp>
      <p:pic>
        <p:nvPicPr>
          <p:cNvPr id="2049" name="Picture 1" descr="Logo_Ariaspa">
            <a:extLst>
              <a:ext uri="{FF2B5EF4-FFF2-40B4-BE49-F238E27FC236}">
                <a16:creationId xmlns:a16="http://schemas.microsoft.com/office/drawing/2014/main" id="{70350E6A-AF05-499B-81C1-B68FBDE3C536}"/>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54221" y="5921473"/>
            <a:ext cx="1380936" cy="544089"/>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a:extLst>
              <a:ext uri="{FF2B5EF4-FFF2-40B4-BE49-F238E27FC236}">
                <a16:creationId xmlns:a16="http://schemas.microsoft.com/office/drawing/2014/main" id="{5AB635AE-41AB-460B-B72E-62CCED7439B2}"/>
              </a:ext>
            </a:extLst>
          </p:cNvPr>
          <p:cNvSpPr txBox="1"/>
          <p:nvPr/>
        </p:nvSpPr>
        <p:spPr>
          <a:xfrm>
            <a:off x="352800" y="216000"/>
            <a:ext cx="11483558"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defTabSz="1828800" hangingPunct="0"/>
            <a:r>
              <a:rPr lang="en-US" sz="2800" b="1">
                <a:solidFill>
                  <a:srgbClr val="297A38"/>
                </a:solidFill>
                <a:latin typeface="Trebuchet MS" panose="020B0603020202020204" pitchFamily="34" charset="0"/>
                <a:sym typeface="Calibri"/>
              </a:rPr>
              <a:t>BOL - Progetto </a:t>
            </a:r>
            <a:r>
              <a:rPr lang="en-US" sz="2800" b="1" err="1">
                <a:solidFill>
                  <a:srgbClr val="297A38"/>
                </a:solidFill>
                <a:latin typeface="Trebuchet MS" panose="020B0603020202020204" pitchFamily="34" charset="0"/>
                <a:sym typeface="Calibri"/>
              </a:rPr>
              <a:t>formativo</a:t>
            </a:r>
            <a:r>
              <a:rPr lang="en-US" sz="2800" b="1">
                <a:solidFill>
                  <a:srgbClr val="297A38"/>
                </a:solidFill>
                <a:latin typeface="Trebuchet MS" panose="020B0603020202020204" pitchFamily="34" charset="0"/>
                <a:sym typeface="Calibri"/>
              </a:rPr>
              <a:t> – </a:t>
            </a:r>
            <a:r>
              <a:rPr lang="en-US" err="1">
                <a:solidFill>
                  <a:srgbClr val="297A38"/>
                </a:solidFill>
                <a:latin typeface="Trebuchet MS" panose="020B0603020202020204" pitchFamily="34" charset="0"/>
                <a:sym typeface="Calibri"/>
              </a:rPr>
              <a:t>Inserimento</a:t>
            </a:r>
            <a:r>
              <a:rPr lang="en-US">
                <a:solidFill>
                  <a:srgbClr val="297A38"/>
                </a:solidFill>
                <a:latin typeface="Trebuchet MS" panose="020B0603020202020204" pitchFamily="34" charset="0"/>
                <a:sym typeface="Calibri"/>
              </a:rPr>
              <a:t> </a:t>
            </a:r>
            <a:r>
              <a:rPr lang="en-US" err="1">
                <a:solidFill>
                  <a:srgbClr val="297A38"/>
                </a:solidFill>
                <a:latin typeface="Trebuchet MS" panose="020B0603020202020204" pitchFamily="34" charset="0"/>
                <a:sym typeface="Calibri"/>
              </a:rPr>
              <a:t>sezioni</a:t>
            </a:r>
            <a:r>
              <a:rPr lang="en-US">
                <a:solidFill>
                  <a:srgbClr val="297A38"/>
                </a:solidFill>
                <a:latin typeface="Trebuchet MS" panose="020B0603020202020204" pitchFamily="34" charset="0"/>
                <a:sym typeface="Calibri"/>
              </a:rPr>
              <a:t> (2/2)</a:t>
            </a:r>
          </a:p>
        </p:txBody>
      </p:sp>
      <p:grpSp>
        <p:nvGrpSpPr>
          <p:cNvPr id="14" name="Group 13">
            <a:extLst>
              <a:ext uri="{FF2B5EF4-FFF2-40B4-BE49-F238E27FC236}">
                <a16:creationId xmlns:a16="http://schemas.microsoft.com/office/drawing/2014/main" id="{B63430B8-4AF3-4FDE-B946-1944978F58A4}"/>
              </a:ext>
            </a:extLst>
          </p:cNvPr>
          <p:cNvGrpSpPr/>
          <p:nvPr/>
        </p:nvGrpSpPr>
        <p:grpSpPr>
          <a:xfrm>
            <a:off x="6117113" y="984636"/>
            <a:ext cx="5720666" cy="616599"/>
            <a:chOff x="3178968" y="1185063"/>
            <a:chExt cx="5485371" cy="616599"/>
          </a:xfrm>
        </p:grpSpPr>
        <p:sp>
          <p:nvSpPr>
            <p:cNvPr id="15" name="Text Placeholder 2">
              <a:extLst>
                <a:ext uri="{FF2B5EF4-FFF2-40B4-BE49-F238E27FC236}">
                  <a16:creationId xmlns:a16="http://schemas.microsoft.com/office/drawing/2014/main" id="{E352E98F-455E-4B77-B3FD-5840BD1A2873}"/>
                </a:ext>
              </a:extLst>
            </p:cNvPr>
            <p:cNvSpPr txBox="1">
              <a:spLocks/>
            </p:cNvSpPr>
            <p:nvPr/>
          </p:nvSpPr>
          <p:spPr>
            <a:xfrm>
              <a:off x="3766706" y="1200150"/>
              <a:ext cx="4897633" cy="601512"/>
            </a:xfrm>
            <a:prstGeom prst="rect">
              <a:avLst/>
            </a:prstGeom>
          </p:spPr>
          <p:txBody>
            <a:bodyPr vert="horz" wrap="square" lIns="0" tIns="67500" rIns="0" bIns="67500" rtlCol="0" anchor="ctr" anchorCtr="0">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lvl="0"/>
              <a:r>
                <a:rPr lang="it-IT" sz="1400">
                  <a:latin typeface="Trebuchet MS" panose="020B0603020202020204" pitchFamily="34" charset="0"/>
                </a:rPr>
                <a:t>Sarà possibile selezionare esclusivamente sezioni che risulteranno in stato “Presentato” in SIUF all’interno delle offerte formative dedicate al bando</a:t>
              </a:r>
              <a:endParaRPr lang="en-US" sz="1400">
                <a:latin typeface="Trebuchet MS" panose="020B0603020202020204" pitchFamily="34" charset="0"/>
              </a:endParaRPr>
            </a:p>
          </p:txBody>
        </p:sp>
        <p:grpSp>
          <p:nvGrpSpPr>
            <p:cNvPr id="16" name="Group 15">
              <a:extLst>
                <a:ext uri="{FF2B5EF4-FFF2-40B4-BE49-F238E27FC236}">
                  <a16:creationId xmlns:a16="http://schemas.microsoft.com/office/drawing/2014/main" id="{E99C1E60-F99A-480B-86C7-87AA554B66D9}"/>
                </a:ext>
              </a:extLst>
            </p:cNvPr>
            <p:cNvGrpSpPr/>
            <p:nvPr/>
          </p:nvGrpSpPr>
          <p:grpSpPr>
            <a:xfrm>
              <a:off x="3178968" y="1185063"/>
              <a:ext cx="491007" cy="615551"/>
              <a:chOff x="3178968" y="1185063"/>
              <a:chExt cx="491007" cy="615551"/>
            </a:xfrm>
          </p:grpSpPr>
          <p:sp>
            <p:nvSpPr>
              <p:cNvPr id="17" name="Shape 36751">
                <a:extLst>
                  <a:ext uri="{FF2B5EF4-FFF2-40B4-BE49-F238E27FC236}">
                    <a16:creationId xmlns:a16="http://schemas.microsoft.com/office/drawing/2014/main" id="{E78342F7-FC01-4DDD-8DF9-7410CFC4ACDE}"/>
                  </a:ext>
                </a:extLst>
              </p:cNvPr>
              <p:cNvSpPr/>
              <p:nvPr/>
            </p:nvSpPr>
            <p:spPr>
              <a:xfrm>
                <a:off x="3178968" y="1256120"/>
                <a:ext cx="491007" cy="491007"/>
              </a:xfrm>
              <a:prstGeom prst="ellipse">
                <a:avLst/>
              </a:prstGeom>
              <a:solidFill>
                <a:srgbClr val="297A38"/>
              </a:solidFill>
              <a:ln w="12700" cap="flat">
                <a:noFill/>
                <a:miter lim="400000"/>
              </a:ln>
              <a:effectLst/>
            </p:spPr>
            <p:txBody>
              <a:bodyPr wrap="square" lIns="0" tIns="0" rIns="0" bIns="0" numCol="1" anchor="t">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marL="0" marR="0" lvl="0" indent="0" algn="l" defTabSz="779252" rtl="0" eaLnBrk="1" fontAlgn="auto" latinLnBrk="0" hangingPunct="1">
                  <a:lnSpc>
                    <a:spcPct val="100000"/>
                  </a:lnSpc>
                  <a:spcBef>
                    <a:spcPts val="0"/>
                  </a:spcBef>
                  <a:spcAft>
                    <a:spcPts val="0"/>
                  </a:spcAft>
                  <a:buClrTx/>
                  <a:buSzTx/>
                  <a:buFontTx/>
                  <a:buNone/>
                  <a:tabLst/>
                  <a:defRPr/>
                </a:pPr>
                <a:endParaRPr kumimoji="0" sz="1050" b="0" i="0" u="none" strike="noStrike" kern="1200" cap="none" spc="0" normalizeH="0" baseline="0" noProof="0">
                  <a:ln>
                    <a:noFill/>
                  </a:ln>
                  <a:solidFill>
                    <a:srgbClr val="004785"/>
                  </a:solidFill>
                  <a:effectLst/>
                  <a:uLnTx/>
                  <a:uFillTx/>
                  <a:latin typeface="Trebuchet MS" panose="020B0603020202020204" pitchFamily="34" charset="0"/>
                </a:endParaRPr>
              </a:p>
            </p:txBody>
          </p:sp>
          <p:sp>
            <p:nvSpPr>
              <p:cNvPr id="18" name="TextBox 17">
                <a:extLst>
                  <a:ext uri="{FF2B5EF4-FFF2-40B4-BE49-F238E27FC236}">
                    <a16:creationId xmlns:a16="http://schemas.microsoft.com/office/drawing/2014/main" id="{7B6D32AD-D751-4FAC-A419-6340BB085A23}"/>
                  </a:ext>
                </a:extLst>
              </p:cNvPr>
              <p:cNvSpPr txBox="1"/>
              <p:nvPr/>
            </p:nvSpPr>
            <p:spPr>
              <a:xfrm>
                <a:off x="3352898" y="1185063"/>
                <a:ext cx="15339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2800" b="1" i="0" u="none" strike="noStrike" cap="none" spc="0" normalizeH="0" baseline="0">
                    <a:ln>
                      <a:noFill/>
                    </a:ln>
                    <a:solidFill>
                      <a:schemeClr val="bg1"/>
                    </a:solidFill>
                    <a:effectLst/>
                    <a:uFillTx/>
                    <a:latin typeface="Trebuchet MS" panose="020B0603020202020204" pitchFamily="34" charset="0"/>
                    <a:sym typeface="Calibri"/>
                  </a:rPr>
                  <a:t>1</a:t>
                </a:r>
              </a:p>
            </p:txBody>
          </p:sp>
        </p:grpSp>
      </p:grpSp>
      <p:grpSp>
        <p:nvGrpSpPr>
          <p:cNvPr id="19" name="Group 18">
            <a:extLst>
              <a:ext uri="{FF2B5EF4-FFF2-40B4-BE49-F238E27FC236}">
                <a16:creationId xmlns:a16="http://schemas.microsoft.com/office/drawing/2014/main" id="{C1ED393A-D6C8-4230-BA71-787B3753EC1E}"/>
              </a:ext>
            </a:extLst>
          </p:cNvPr>
          <p:cNvGrpSpPr/>
          <p:nvPr/>
        </p:nvGrpSpPr>
        <p:grpSpPr>
          <a:xfrm>
            <a:off x="6117114" y="1706400"/>
            <a:ext cx="5720665" cy="616261"/>
            <a:chOff x="3178968" y="1185063"/>
            <a:chExt cx="5730872" cy="616261"/>
          </a:xfrm>
        </p:grpSpPr>
        <p:sp>
          <p:nvSpPr>
            <p:cNvPr id="20" name="Text Placeholder 2">
              <a:extLst>
                <a:ext uri="{FF2B5EF4-FFF2-40B4-BE49-F238E27FC236}">
                  <a16:creationId xmlns:a16="http://schemas.microsoft.com/office/drawing/2014/main" id="{7A34A30E-5F30-4093-B99F-E78713DD770E}"/>
                </a:ext>
              </a:extLst>
            </p:cNvPr>
            <p:cNvSpPr txBox="1">
              <a:spLocks/>
            </p:cNvSpPr>
            <p:nvPr/>
          </p:nvSpPr>
          <p:spPr>
            <a:xfrm>
              <a:off x="3766705" y="1199812"/>
              <a:ext cx="5143135" cy="601512"/>
            </a:xfrm>
            <a:prstGeom prst="rect">
              <a:avLst/>
            </a:prstGeom>
          </p:spPr>
          <p:txBody>
            <a:bodyPr vert="horz" wrap="square" lIns="0" tIns="67500" rIns="0" bIns="67500" rtlCol="0" anchor="ctr" anchorCtr="0">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lvl="0"/>
              <a:r>
                <a:rPr lang="it-IT" sz="1400">
                  <a:latin typeface="Trebuchet MS" panose="020B0603020202020204" pitchFamily="34" charset="0"/>
                </a:rPr>
                <a:t>Le sezioni scelte dovranno avere una data di inizio prevista successiva alla data di compilazione del progetto formativo e dovranno avere una durata non superiore ai 540 giorni;</a:t>
              </a:r>
              <a:endParaRPr lang="en-US" sz="1400">
                <a:latin typeface="Trebuchet MS" panose="020B0603020202020204" pitchFamily="34" charset="0"/>
              </a:endParaRPr>
            </a:p>
          </p:txBody>
        </p:sp>
        <p:grpSp>
          <p:nvGrpSpPr>
            <p:cNvPr id="21" name="Group 20">
              <a:extLst>
                <a:ext uri="{FF2B5EF4-FFF2-40B4-BE49-F238E27FC236}">
                  <a16:creationId xmlns:a16="http://schemas.microsoft.com/office/drawing/2014/main" id="{A325DFAE-93C7-4E16-B9E1-99BDDD686DD8}"/>
                </a:ext>
              </a:extLst>
            </p:cNvPr>
            <p:cNvGrpSpPr/>
            <p:nvPr/>
          </p:nvGrpSpPr>
          <p:grpSpPr>
            <a:xfrm>
              <a:off x="3178968" y="1185063"/>
              <a:ext cx="491007" cy="615551"/>
              <a:chOff x="3178968" y="1185063"/>
              <a:chExt cx="491007" cy="615551"/>
            </a:xfrm>
          </p:grpSpPr>
          <p:sp>
            <p:nvSpPr>
              <p:cNvPr id="22" name="Shape 36751">
                <a:extLst>
                  <a:ext uri="{FF2B5EF4-FFF2-40B4-BE49-F238E27FC236}">
                    <a16:creationId xmlns:a16="http://schemas.microsoft.com/office/drawing/2014/main" id="{32455292-4612-406F-8373-9297EFC8F23E}"/>
                  </a:ext>
                </a:extLst>
              </p:cNvPr>
              <p:cNvSpPr/>
              <p:nvPr/>
            </p:nvSpPr>
            <p:spPr>
              <a:xfrm>
                <a:off x="3178968" y="1256120"/>
                <a:ext cx="491007" cy="491007"/>
              </a:xfrm>
              <a:prstGeom prst="ellipse">
                <a:avLst/>
              </a:prstGeom>
              <a:solidFill>
                <a:srgbClr val="297A38"/>
              </a:solidFill>
              <a:ln w="12700" cap="flat">
                <a:noFill/>
                <a:miter lim="400000"/>
              </a:ln>
              <a:effectLst/>
            </p:spPr>
            <p:txBody>
              <a:bodyPr wrap="square" lIns="0" tIns="0" rIns="0" bIns="0" numCol="1" anchor="t">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marL="0" marR="0" lvl="0" indent="0" algn="l" defTabSz="779252" rtl="0" eaLnBrk="1" fontAlgn="auto" latinLnBrk="0" hangingPunct="1">
                  <a:lnSpc>
                    <a:spcPct val="100000"/>
                  </a:lnSpc>
                  <a:spcBef>
                    <a:spcPts val="0"/>
                  </a:spcBef>
                  <a:spcAft>
                    <a:spcPts val="0"/>
                  </a:spcAft>
                  <a:buClrTx/>
                  <a:buSzTx/>
                  <a:buFontTx/>
                  <a:buNone/>
                  <a:tabLst/>
                  <a:defRPr/>
                </a:pPr>
                <a:endParaRPr kumimoji="0" sz="1050" b="0" i="0" u="none" strike="noStrike" kern="1200" cap="none" spc="0" normalizeH="0" baseline="0" noProof="0">
                  <a:ln>
                    <a:noFill/>
                  </a:ln>
                  <a:solidFill>
                    <a:srgbClr val="004785"/>
                  </a:solidFill>
                  <a:effectLst/>
                  <a:uLnTx/>
                  <a:uFillTx/>
                  <a:latin typeface="Trebuchet MS" panose="020B0603020202020204" pitchFamily="34" charset="0"/>
                </a:endParaRPr>
              </a:p>
            </p:txBody>
          </p:sp>
          <p:sp>
            <p:nvSpPr>
              <p:cNvPr id="23" name="TextBox 22">
                <a:extLst>
                  <a:ext uri="{FF2B5EF4-FFF2-40B4-BE49-F238E27FC236}">
                    <a16:creationId xmlns:a16="http://schemas.microsoft.com/office/drawing/2014/main" id="{7908FAF4-16F1-4859-AB56-CB52E7EAA36A}"/>
                  </a:ext>
                </a:extLst>
              </p:cNvPr>
              <p:cNvSpPr txBox="1"/>
              <p:nvPr/>
            </p:nvSpPr>
            <p:spPr>
              <a:xfrm>
                <a:off x="3352898" y="1185063"/>
                <a:ext cx="15339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lang="en-US" sz="2800" b="1">
                    <a:solidFill>
                      <a:schemeClr val="bg1"/>
                    </a:solidFill>
                    <a:latin typeface="Trebuchet MS" panose="020B0603020202020204" pitchFamily="34" charset="0"/>
                    <a:sym typeface="Calibri"/>
                  </a:rPr>
                  <a:t>2</a:t>
                </a:r>
                <a:endParaRPr kumimoji="0" lang="en-US" sz="2800" b="1" i="0" u="none" strike="noStrike" cap="none" spc="0" normalizeH="0" baseline="0">
                  <a:ln>
                    <a:noFill/>
                  </a:ln>
                  <a:solidFill>
                    <a:schemeClr val="bg1"/>
                  </a:solidFill>
                  <a:effectLst/>
                  <a:uFillTx/>
                  <a:latin typeface="Trebuchet MS" panose="020B0603020202020204" pitchFamily="34" charset="0"/>
                  <a:sym typeface="Calibri"/>
                </a:endParaRPr>
              </a:p>
            </p:txBody>
          </p:sp>
        </p:grpSp>
      </p:grpSp>
      <p:grpSp>
        <p:nvGrpSpPr>
          <p:cNvPr id="31" name="Group 30">
            <a:extLst>
              <a:ext uri="{FF2B5EF4-FFF2-40B4-BE49-F238E27FC236}">
                <a16:creationId xmlns:a16="http://schemas.microsoft.com/office/drawing/2014/main" id="{6C18EEAC-F063-4AE0-8C34-BC8D4A9979AD}"/>
              </a:ext>
            </a:extLst>
          </p:cNvPr>
          <p:cNvGrpSpPr/>
          <p:nvPr/>
        </p:nvGrpSpPr>
        <p:grpSpPr>
          <a:xfrm>
            <a:off x="6117114" y="2426400"/>
            <a:ext cx="5720665" cy="616599"/>
            <a:chOff x="3178968" y="1185063"/>
            <a:chExt cx="5730872" cy="616599"/>
          </a:xfrm>
        </p:grpSpPr>
        <p:sp>
          <p:nvSpPr>
            <p:cNvPr id="32" name="Text Placeholder 2">
              <a:extLst>
                <a:ext uri="{FF2B5EF4-FFF2-40B4-BE49-F238E27FC236}">
                  <a16:creationId xmlns:a16="http://schemas.microsoft.com/office/drawing/2014/main" id="{A325AADA-F29B-4764-8492-5843B7666DE3}"/>
                </a:ext>
              </a:extLst>
            </p:cNvPr>
            <p:cNvSpPr txBox="1">
              <a:spLocks/>
            </p:cNvSpPr>
            <p:nvPr/>
          </p:nvSpPr>
          <p:spPr>
            <a:xfrm>
              <a:off x="3766705" y="1200150"/>
              <a:ext cx="5143135" cy="601512"/>
            </a:xfrm>
            <a:prstGeom prst="rect">
              <a:avLst/>
            </a:prstGeom>
          </p:spPr>
          <p:txBody>
            <a:bodyPr vert="horz" wrap="square" lIns="0" tIns="67500" rIns="0" bIns="67500" rtlCol="0" anchor="ctr" anchorCtr="0">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lvl="0"/>
              <a:r>
                <a:rPr lang="it-IT" sz="1400">
                  <a:latin typeface="Trebuchet MS" panose="020B0603020202020204" pitchFamily="34" charset="0"/>
                </a:rPr>
                <a:t>Le sezioni con un monte ore totale superiore a 250 ore dovranno obbligatoriamente prevedere attività di tirocinio/alternanza scuola-lavoro</a:t>
              </a:r>
              <a:r>
                <a:rPr lang="it-IT">
                  <a:latin typeface="Trebuchet MS" panose="020B0603020202020204" pitchFamily="34" charset="0"/>
                </a:rPr>
                <a:t>.</a:t>
              </a:r>
              <a:endParaRPr lang="en-US">
                <a:latin typeface="Trebuchet MS" panose="020B0603020202020204" pitchFamily="34" charset="0"/>
              </a:endParaRPr>
            </a:p>
          </p:txBody>
        </p:sp>
        <p:grpSp>
          <p:nvGrpSpPr>
            <p:cNvPr id="34" name="Group 33">
              <a:extLst>
                <a:ext uri="{FF2B5EF4-FFF2-40B4-BE49-F238E27FC236}">
                  <a16:creationId xmlns:a16="http://schemas.microsoft.com/office/drawing/2014/main" id="{34487621-6131-4BA8-AD97-43341DA6B1E8}"/>
                </a:ext>
              </a:extLst>
            </p:cNvPr>
            <p:cNvGrpSpPr/>
            <p:nvPr/>
          </p:nvGrpSpPr>
          <p:grpSpPr>
            <a:xfrm>
              <a:off x="3178968" y="1185063"/>
              <a:ext cx="491007" cy="615551"/>
              <a:chOff x="3178968" y="1185063"/>
              <a:chExt cx="491007" cy="615551"/>
            </a:xfrm>
          </p:grpSpPr>
          <p:sp>
            <p:nvSpPr>
              <p:cNvPr id="35" name="Shape 36751">
                <a:extLst>
                  <a:ext uri="{FF2B5EF4-FFF2-40B4-BE49-F238E27FC236}">
                    <a16:creationId xmlns:a16="http://schemas.microsoft.com/office/drawing/2014/main" id="{1DE9C34C-5A92-4A46-97AB-6C6F88582F14}"/>
                  </a:ext>
                </a:extLst>
              </p:cNvPr>
              <p:cNvSpPr/>
              <p:nvPr/>
            </p:nvSpPr>
            <p:spPr>
              <a:xfrm>
                <a:off x="3178968" y="1256120"/>
                <a:ext cx="491007" cy="491007"/>
              </a:xfrm>
              <a:prstGeom prst="ellipse">
                <a:avLst/>
              </a:prstGeom>
              <a:solidFill>
                <a:srgbClr val="297A38"/>
              </a:solidFill>
              <a:ln w="12700" cap="flat">
                <a:noFill/>
                <a:miter lim="400000"/>
              </a:ln>
              <a:effectLst/>
            </p:spPr>
            <p:txBody>
              <a:bodyPr wrap="square" lIns="0" tIns="0" rIns="0" bIns="0" numCol="1" anchor="t">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marL="0" marR="0" lvl="0" indent="0" algn="l" defTabSz="779252" rtl="0" eaLnBrk="1" fontAlgn="auto" latinLnBrk="0" hangingPunct="1">
                  <a:lnSpc>
                    <a:spcPct val="100000"/>
                  </a:lnSpc>
                  <a:spcBef>
                    <a:spcPts val="0"/>
                  </a:spcBef>
                  <a:spcAft>
                    <a:spcPts val="0"/>
                  </a:spcAft>
                  <a:buClrTx/>
                  <a:buSzTx/>
                  <a:buFontTx/>
                  <a:buNone/>
                  <a:tabLst/>
                  <a:defRPr/>
                </a:pPr>
                <a:endParaRPr kumimoji="0" sz="1050" b="0" i="0" u="none" strike="noStrike" kern="1200" cap="none" spc="0" normalizeH="0" baseline="0" noProof="0">
                  <a:ln>
                    <a:noFill/>
                  </a:ln>
                  <a:solidFill>
                    <a:srgbClr val="004785"/>
                  </a:solidFill>
                  <a:effectLst/>
                  <a:uLnTx/>
                  <a:uFillTx/>
                  <a:latin typeface="Trebuchet MS" panose="020B0603020202020204" pitchFamily="34" charset="0"/>
                </a:endParaRPr>
              </a:p>
            </p:txBody>
          </p:sp>
          <p:sp>
            <p:nvSpPr>
              <p:cNvPr id="36" name="TextBox 35">
                <a:extLst>
                  <a:ext uri="{FF2B5EF4-FFF2-40B4-BE49-F238E27FC236}">
                    <a16:creationId xmlns:a16="http://schemas.microsoft.com/office/drawing/2014/main" id="{42C18694-1B52-4319-85FC-0F4806EE0ED6}"/>
                  </a:ext>
                </a:extLst>
              </p:cNvPr>
              <p:cNvSpPr txBox="1"/>
              <p:nvPr/>
            </p:nvSpPr>
            <p:spPr>
              <a:xfrm>
                <a:off x="3352898" y="1185063"/>
                <a:ext cx="15339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2800" b="1" i="0" u="none" strike="noStrike" cap="none" spc="0" normalizeH="0" baseline="0">
                    <a:ln>
                      <a:noFill/>
                    </a:ln>
                    <a:solidFill>
                      <a:schemeClr val="bg1"/>
                    </a:solidFill>
                    <a:effectLst/>
                    <a:uFillTx/>
                    <a:latin typeface="Trebuchet MS" panose="020B0603020202020204" pitchFamily="34" charset="0"/>
                    <a:sym typeface="Calibri"/>
                  </a:rPr>
                  <a:t>3</a:t>
                </a:r>
              </a:p>
            </p:txBody>
          </p:sp>
        </p:grpSp>
      </p:grpSp>
      <p:grpSp>
        <p:nvGrpSpPr>
          <p:cNvPr id="38" name="Group 37">
            <a:extLst>
              <a:ext uri="{FF2B5EF4-FFF2-40B4-BE49-F238E27FC236}">
                <a16:creationId xmlns:a16="http://schemas.microsoft.com/office/drawing/2014/main" id="{304F5F8A-C14C-435E-B18C-4E7A34F91CB9}"/>
              </a:ext>
            </a:extLst>
          </p:cNvPr>
          <p:cNvGrpSpPr/>
          <p:nvPr/>
        </p:nvGrpSpPr>
        <p:grpSpPr>
          <a:xfrm>
            <a:off x="6117114" y="3146400"/>
            <a:ext cx="5720665" cy="616599"/>
            <a:chOff x="3178968" y="1185063"/>
            <a:chExt cx="5730872" cy="616599"/>
          </a:xfrm>
        </p:grpSpPr>
        <p:sp>
          <p:nvSpPr>
            <p:cNvPr id="39" name="Text Placeholder 2">
              <a:extLst>
                <a:ext uri="{FF2B5EF4-FFF2-40B4-BE49-F238E27FC236}">
                  <a16:creationId xmlns:a16="http://schemas.microsoft.com/office/drawing/2014/main" id="{55E93B64-5499-4896-A5E7-6121CD70C461}"/>
                </a:ext>
              </a:extLst>
            </p:cNvPr>
            <p:cNvSpPr txBox="1">
              <a:spLocks/>
            </p:cNvSpPr>
            <p:nvPr/>
          </p:nvSpPr>
          <p:spPr>
            <a:xfrm>
              <a:off x="3766705" y="1200150"/>
              <a:ext cx="5143135" cy="601512"/>
            </a:xfrm>
            <a:prstGeom prst="rect">
              <a:avLst/>
            </a:prstGeom>
          </p:spPr>
          <p:txBody>
            <a:bodyPr vert="horz" wrap="square" lIns="0" tIns="67500" rIns="0" bIns="67500" rtlCol="0" anchor="ctr" anchorCtr="0">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lvl="0"/>
              <a:r>
                <a:rPr lang="it-IT" sz="1400">
                  <a:latin typeface="Trebuchet MS" panose="020B0603020202020204" pitchFamily="34" charset="0"/>
                </a:rPr>
                <a:t>Il sistema recupererà automaticamente i dati degli alunni assegnati alla sezione scelta;</a:t>
              </a:r>
              <a:endParaRPr lang="en-US" sz="1400">
                <a:latin typeface="Trebuchet MS" panose="020B0603020202020204" pitchFamily="34" charset="0"/>
              </a:endParaRPr>
            </a:p>
          </p:txBody>
        </p:sp>
        <p:grpSp>
          <p:nvGrpSpPr>
            <p:cNvPr id="40" name="Group 39">
              <a:extLst>
                <a:ext uri="{FF2B5EF4-FFF2-40B4-BE49-F238E27FC236}">
                  <a16:creationId xmlns:a16="http://schemas.microsoft.com/office/drawing/2014/main" id="{D09E1A9F-B4F7-40CB-A0DB-86D462D70039}"/>
                </a:ext>
              </a:extLst>
            </p:cNvPr>
            <p:cNvGrpSpPr/>
            <p:nvPr/>
          </p:nvGrpSpPr>
          <p:grpSpPr>
            <a:xfrm>
              <a:off x="3178968" y="1185063"/>
              <a:ext cx="491007" cy="615551"/>
              <a:chOff x="3178968" y="1185063"/>
              <a:chExt cx="491007" cy="615551"/>
            </a:xfrm>
          </p:grpSpPr>
          <p:sp>
            <p:nvSpPr>
              <p:cNvPr id="41" name="Shape 36751">
                <a:extLst>
                  <a:ext uri="{FF2B5EF4-FFF2-40B4-BE49-F238E27FC236}">
                    <a16:creationId xmlns:a16="http://schemas.microsoft.com/office/drawing/2014/main" id="{4502AE84-1563-495F-B211-5462D305100D}"/>
                  </a:ext>
                </a:extLst>
              </p:cNvPr>
              <p:cNvSpPr/>
              <p:nvPr/>
            </p:nvSpPr>
            <p:spPr>
              <a:xfrm>
                <a:off x="3178968" y="1256120"/>
                <a:ext cx="491007" cy="491007"/>
              </a:xfrm>
              <a:prstGeom prst="ellipse">
                <a:avLst/>
              </a:prstGeom>
              <a:solidFill>
                <a:srgbClr val="297A38"/>
              </a:solidFill>
              <a:ln w="12700" cap="flat">
                <a:noFill/>
                <a:miter lim="400000"/>
              </a:ln>
              <a:effectLst/>
            </p:spPr>
            <p:txBody>
              <a:bodyPr wrap="square" lIns="0" tIns="0" rIns="0" bIns="0" numCol="1" anchor="t">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marL="0" marR="0" lvl="0" indent="0" algn="l" defTabSz="779252" rtl="0" eaLnBrk="1" fontAlgn="auto" latinLnBrk="0" hangingPunct="1">
                  <a:lnSpc>
                    <a:spcPct val="100000"/>
                  </a:lnSpc>
                  <a:spcBef>
                    <a:spcPts val="0"/>
                  </a:spcBef>
                  <a:spcAft>
                    <a:spcPts val="0"/>
                  </a:spcAft>
                  <a:buClrTx/>
                  <a:buSzTx/>
                  <a:buFontTx/>
                  <a:buNone/>
                  <a:tabLst/>
                  <a:defRPr/>
                </a:pPr>
                <a:endParaRPr kumimoji="0" sz="1050" b="0" i="0" u="none" strike="noStrike" kern="1200" cap="none" spc="0" normalizeH="0" baseline="0" noProof="0">
                  <a:ln>
                    <a:noFill/>
                  </a:ln>
                  <a:solidFill>
                    <a:srgbClr val="004785"/>
                  </a:solidFill>
                  <a:effectLst/>
                  <a:uLnTx/>
                  <a:uFillTx/>
                  <a:latin typeface="Trebuchet MS" panose="020B0603020202020204" pitchFamily="34" charset="0"/>
                </a:endParaRPr>
              </a:p>
            </p:txBody>
          </p:sp>
          <p:sp>
            <p:nvSpPr>
              <p:cNvPr id="42" name="TextBox 41">
                <a:extLst>
                  <a:ext uri="{FF2B5EF4-FFF2-40B4-BE49-F238E27FC236}">
                    <a16:creationId xmlns:a16="http://schemas.microsoft.com/office/drawing/2014/main" id="{ADEEDB38-DFD0-48DD-9AC3-D37866C08B58}"/>
                  </a:ext>
                </a:extLst>
              </p:cNvPr>
              <p:cNvSpPr txBox="1"/>
              <p:nvPr/>
            </p:nvSpPr>
            <p:spPr>
              <a:xfrm>
                <a:off x="3352898" y="1185063"/>
                <a:ext cx="15339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lang="en-US" sz="2800" b="1">
                    <a:solidFill>
                      <a:schemeClr val="bg1"/>
                    </a:solidFill>
                    <a:latin typeface="Trebuchet MS" panose="020B0603020202020204" pitchFamily="34" charset="0"/>
                    <a:sym typeface="Calibri"/>
                  </a:rPr>
                  <a:t>4</a:t>
                </a:r>
                <a:endParaRPr kumimoji="0" lang="en-US" sz="2800" b="1" i="0" u="none" strike="noStrike" cap="none" spc="0" normalizeH="0" baseline="0">
                  <a:ln>
                    <a:noFill/>
                  </a:ln>
                  <a:solidFill>
                    <a:schemeClr val="bg1"/>
                  </a:solidFill>
                  <a:effectLst/>
                  <a:uFillTx/>
                  <a:latin typeface="Trebuchet MS" panose="020B0603020202020204" pitchFamily="34" charset="0"/>
                  <a:sym typeface="Calibri"/>
                </a:endParaRPr>
              </a:p>
            </p:txBody>
          </p:sp>
        </p:grpSp>
      </p:grpSp>
      <p:grpSp>
        <p:nvGrpSpPr>
          <p:cNvPr id="43" name="Group 42">
            <a:extLst>
              <a:ext uri="{FF2B5EF4-FFF2-40B4-BE49-F238E27FC236}">
                <a16:creationId xmlns:a16="http://schemas.microsoft.com/office/drawing/2014/main" id="{AC8044F2-95B5-49BC-ACE6-A76D330A48D9}"/>
              </a:ext>
            </a:extLst>
          </p:cNvPr>
          <p:cNvGrpSpPr/>
          <p:nvPr/>
        </p:nvGrpSpPr>
        <p:grpSpPr>
          <a:xfrm>
            <a:off x="6117114" y="3866400"/>
            <a:ext cx="5720665" cy="615551"/>
            <a:chOff x="3178968" y="1185063"/>
            <a:chExt cx="5730872" cy="615551"/>
          </a:xfrm>
        </p:grpSpPr>
        <p:sp>
          <p:nvSpPr>
            <p:cNvPr id="44" name="Text Placeholder 2">
              <a:extLst>
                <a:ext uri="{FF2B5EF4-FFF2-40B4-BE49-F238E27FC236}">
                  <a16:creationId xmlns:a16="http://schemas.microsoft.com/office/drawing/2014/main" id="{3940452E-7A24-48D9-9394-D38DDB8EE629}"/>
                </a:ext>
              </a:extLst>
            </p:cNvPr>
            <p:cNvSpPr txBox="1">
              <a:spLocks/>
            </p:cNvSpPr>
            <p:nvPr/>
          </p:nvSpPr>
          <p:spPr>
            <a:xfrm>
              <a:off x="3766705" y="1185636"/>
              <a:ext cx="5143135" cy="601512"/>
            </a:xfrm>
            <a:prstGeom prst="rect">
              <a:avLst/>
            </a:prstGeom>
          </p:spPr>
          <p:txBody>
            <a:bodyPr vert="horz" wrap="square" lIns="0" tIns="67500" rIns="0" bIns="67500" rtlCol="0" anchor="ctr" anchorCtr="0">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lvl="0"/>
              <a:r>
                <a:rPr lang="it-IT" sz="1400">
                  <a:latin typeface="Trebuchet MS" panose="020B0603020202020204" pitchFamily="34" charset="0"/>
                </a:rPr>
                <a:t>Per tutti gli alunni iscritti alla sezione dovranno risultare già presentate le doti;</a:t>
              </a:r>
              <a:endParaRPr lang="en-US" sz="1400">
                <a:latin typeface="Trebuchet MS" panose="020B0603020202020204" pitchFamily="34" charset="0"/>
              </a:endParaRPr>
            </a:p>
          </p:txBody>
        </p:sp>
        <p:grpSp>
          <p:nvGrpSpPr>
            <p:cNvPr id="45" name="Group 44">
              <a:extLst>
                <a:ext uri="{FF2B5EF4-FFF2-40B4-BE49-F238E27FC236}">
                  <a16:creationId xmlns:a16="http://schemas.microsoft.com/office/drawing/2014/main" id="{4529BF11-53B6-4855-BAB6-6D317FF9F873}"/>
                </a:ext>
              </a:extLst>
            </p:cNvPr>
            <p:cNvGrpSpPr/>
            <p:nvPr/>
          </p:nvGrpSpPr>
          <p:grpSpPr>
            <a:xfrm>
              <a:off x="3178968" y="1185063"/>
              <a:ext cx="491007" cy="615551"/>
              <a:chOff x="3178968" y="1185063"/>
              <a:chExt cx="491007" cy="615551"/>
            </a:xfrm>
          </p:grpSpPr>
          <p:sp>
            <p:nvSpPr>
              <p:cNvPr id="46" name="Shape 36751">
                <a:extLst>
                  <a:ext uri="{FF2B5EF4-FFF2-40B4-BE49-F238E27FC236}">
                    <a16:creationId xmlns:a16="http://schemas.microsoft.com/office/drawing/2014/main" id="{723F46F0-2510-4557-ADF6-BD73C5137CB0}"/>
                  </a:ext>
                </a:extLst>
              </p:cNvPr>
              <p:cNvSpPr/>
              <p:nvPr/>
            </p:nvSpPr>
            <p:spPr>
              <a:xfrm>
                <a:off x="3178968" y="1256120"/>
                <a:ext cx="491007" cy="491007"/>
              </a:xfrm>
              <a:prstGeom prst="ellipse">
                <a:avLst/>
              </a:prstGeom>
              <a:solidFill>
                <a:srgbClr val="297A38"/>
              </a:solidFill>
              <a:ln w="12700" cap="flat">
                <a:noFill/>
                <a:miter lim="400000"/>
              </a:ln>
              <a:effectLst/>
            </p:spPr>
            <p:txBody>
              <a:bodyPr wrap="square" lIns="0" tIns="0" rIns="0" bIns="0" numCol="1" anchor="t">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marL="0" marR="0" lvl="0" indent="0" algn="l" defTabSz="779252" rtl="0" eaLnBrk="1" fontAlgn="auto" latinLnBrk="0" hangingPunct="1">
                  <a:lnSpc>
                    <a:spcPct val="100000"/>
                  </a:lnSpc>
                  <a:spcBef>
                    <a:spcPts val="0"/>
                  </a:spcBef>
                  <a:spcAft>
                    <a:spcPts val="0"/>
                  </a:spcAft>
                  <a:buClrTx/>
                  <a:buSzTx/>
                  <a:buFontTx/>
                  <a:buNone/>
                  <a:tabLst/>
                  <a:defRPr/>
                </a:pPr>
                <a:endParaRPr kumimoji="0" sz="1050" b="0" i="0" u="none" strike="noStrike" kern="1200" cap="none" spc="0" normalizeH="0" baseline="0" noProof="0">
                  <a:ln>
                    <a:noFill/>
                  </a:ln>
                  <a:solidFill>
                    <a:srgbClr val="004785"/>
                  </a:solidFill>
                  <a:effectLst/>
                  <a:uLnTx/>
                  <a:uFillTx/>
                  <a:latin typeface="Trebuchet MS" panose="020B0603020202020204" pitchFamily="34" charset="0"/>
                </a:endParaRPr>
              </a:p>
            </p:txBody>
          </p:sp>
          <p:sp>
            <p:nvSpPr>
              <p:cNvPr id="47" name="TextBox 46">
                <a:extLst>
                  <a:ext uri="{FF2B5EF4-FFF2-40B4-BE49-F238E27FC236}">
                    <a16:creationId xmlns:a16="http://schemas.microsoft.com/office/drawing/2014/main" id="{2AE3E0CA-87AC-4364-BF8B-A242D518695A}"/>
                  </a:ext>
                </a:extLst>
              </p:cNvPr>
              <p:cNvSpPr txBox="1"/>
              <p:nvPr/>
            </p:nvSpPr>
            <p:spPr>
              <a:xfrm>
                <a:off x="3352898" y="1185063"/>
                <a:ext cx="15339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2800" b="1" i="0" u="none" strike="noStrike" cap="none" spc="0" normalizeH="0" baseline="0">
                    <a:ln>
                      <a:noFill/>
                    </a:ln>
                    <a:solidFill>
                      <a:schemeClr val="bg1"/>
                    </a:solidFill>
                    <a:effectLst/>
                    <a:uFillTx/>
                    <a:latin typeface="Trebuchet MS" panose="020B0603020202020204" pitchFamily="34" charset="0"/>
                    <a:sym typeface="Calibri"/>
                  </a:rPr>
                  <a:t>5</a:t>
                </a:r>
              </a:p>
            </p:txBody>
          </p:sp>
        </p:grpSp>
      </p:grpSp>
      <p:grpSp>
        <p:nvGrpSpPr>
          <p:cNvPr id="48" name="Group 47">
            <a:extLst>
              <a:ext uri="{FF2B5EF4-FFF2-40B4-BE49-F238E27FC236}">
                <a16:creationId xmlns:a16="http://schemas.microsoft.com/office/drawing/2014/main" id="{FCFD43E8-DCCA-4539-A84B-B52690BB3B6D}"/>
              </a:ext>
            </a:extLst>
          </p:cNvPr>
          <p:cNvGrpSpPr/>
          <p:nvPr/>
        </p:nvGrpSpPr>
        <p:grpSpPr>
          <a:xfrm>
            <a:off x="6117114" y="4586400"/>
            <a:ext cx="5720665" cy="670045"/>
            <a:chOff x="3178968" y="1130569"/>
            <a:chExt cx="5730872" cy="670045"/>
          </a:xfrm>
        </p:grpSpPr>
        <p:sp>
          <p:nvSpPr>
            <p:cNvPr id="49" name="Text Placeholder 2">
              <a:extLst>
                <a:ext uri="{FF2B5EF4-FFF2-40B4-BE49-F238E27FC236}">
                  <a16:creationId xmlns:a16="http://schemas.microsoft.com/office/drawing/2014/main" id="{9BCB532E-05C8-4BC4-93F5-6240CD2A3BE9}"/>
                </a:ext>
              </a:extLst>
            </p:cNvPr>
            <p:cNvSpPr txBox="1">
              <a:spLocks/>
            </p:cNvSpPr>
            <p:nvPr/>
          </p:nvSpPr>
          <p:spPr>
            <a:xfrm>
              <a:off x="3766705" y="1130569"/>
              <a:ext cx="5143135" cy="601512"/>
            </a:xfrm>
            <a:prstGeom prst="rect">
              <a:avLst/>
            </a:prstGeom>
          </p:spPr>
          <p:txBody>
            <a:bodyPr vert="horz" wrap="square" lIns="0" tIns="67500" rIns="0" bIns="67500" rtlCol="0" anchor="ctr" anchorCtr="0">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lvl="0"/>
              <a:r>
                <a:rPr lang="it-IT" sz="1400">
                  <a:latin typeface="Trebuchet MS" panose="020B0603020202020204" pitchFamily="34" charset="0"/>
                </a:rPr>
                <a:t>La data di presentazione della dote di ciascun alunno dovrà risultare precedente alla data di inizio della sezione stessa;</a:t>
              </a:r>
              <a:endParaRPr lang="en-US" sz="1400">
                <a:latin typeface="Trebuchet MS" panose="020B0603020202020204" pitchFamily="34" charset="0"/>
              </a:endParaRPr>
            </a:p>
          </p:txBody>
        </p:sp>
        <p:grpSp>
          <p:nvGrpSpPr>
            <p:cNvPr id="50" name="Group 49">
              <a:extLst>
                <a:ext uri="{FF2B5EF4-FFF2-40B4-BE49-F238E27FC236}">
                  <a16:creationId xmlns:a16="http://schemas.microsoft.com/office/drawing/2014/main" id="{0FB69057-9A07-49F9-884A-7638A89D2FA8}"/>
                </a:ext>
              </a:extLst>
            </p:cNvPr>
            <p:cNvGrpSpPr/>
            <p:nvPr/>
          </p:nvGrpSpPr>
          <p:grpSpPr>
            <a:xfrm>
              <a:off x="3178968" y="1185063"/>
              <a:ext cx="491007" cy="615551"/>
              <a:chOff x="3178968" y="1185063"/>
              <a:chExt cx="491007" cy="615551"/>
            </a:xfrm>
          </p:grpSpPr>
          <p:sp>
            <p:nvSpPr>
              <p:cNvPr id="51" name="Shape 36751">
                <a:extLst>
                  <a:ext uri="{FF2B5EF4-FFF2-40B4-BE49-F238E27FC236}">
                    <a16:creationId xmlns:a16="http://schemas.microsoft.com/office/drawing/2014/main" id="{66B30A8B-4B04-4473-A236-60D96D750309}"/>
                  </a:ext>
                </a:extLst>
              </p:cNvPr>
              <p:cNvSpPr/>
              <p:nvPr/>
            </p:nvSpPr>
            <p:spPr>
              <a:xfrm>
                <a:off x="3178968" y="1256120"/>
                <a:ext cx="491007" cy="491007"/>
              </a:xfrm>
              <a:prstGeom prst="ellipse">
                <a:avLst/>
              </a:prstGeom>
              <a:solidFill>
                <a:srgbClr val="297A38"/>
              </a:solidFill>
              <a:ln w="12700" cap="flat">
                <a:noFill/>
                <a:miter lim="400000"/>
              </a:ln>
              <a:effectLst/>
            </p:spPr>
            <p:txBody>
              <a:bodyPr wrap="square" lIns="0" tIns="0" rIns="0" bIns="0" numCol="1" anchor="t">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marL="0" marR="0" lvl="0" indent="0" algn="l" defTabSz="779252" rtl="0" eaLnBrk="1" fontAlgn="auto" latinLnBrk="0" hangingPunct="1">
                  <a:lnSpc>
                    <a:spcPct val="100000"/>
                  </a:lnSpc>
                  <a:spcBef>
                    <a:spcPts val="0"/>
                  </a:spcBef>
                  <a:spcAft>
                    <a:spcPts val="0"/>
                  </a:spcAft>
                  <a:buClrTx/>
                  <a:buSzTx/>
                  <a:buFontTx/>
                  <a:buNone/>
                  <a:tabLst/>
                  <a:defRPr/>
                </a:pPr>
                <a:endParaRPr kumimoji="0" sz="1050" b="0" i="0" u="none" strike="noStrike" kern="1200" cap="none" spc="0" normalizeH="0" baseline="0" noProof="0">
                  <a:ln>
                    <a:noFill/>
                  </a:ln>
                  <a:solidFill>
                    <a:srgbClr val="004785"/>
                  </a:solidFill>
                  <a:effectLst/>
                  <a:uLnTx/>
                  <a:uFillTx/>
                  <a:latin typeface="Trebuchet MS" panose="020B0603020202020204" pitchFamily="34" charset="0"/>
                </a:endParaRPr>
              </a:p>
            </p:txBody>
          </p:sp>
          <p:sp>
            <p:nvSpPr>
              <p:cNvPr id="52" name="TextBox 51">
                <a:extLst>
                  <a:ext uri="{FF2B5EF4-FFF2-40B4-BE49-F238E27FC236}">
                    <a16:creationId xmlns:a16="http://schemas.microsoft.com/office/drawing/2014/main" id="{54A4923A-550C-42C8-AF3D-91880312C63E}"/>
                  </a:ext>
                </a:extLst>
              </p:cNvPr>
              <p:cNvSpPr txBox="1"/>
              <p:nvPr/>
            </p:nvSpPr>
            <p:spPr>
              <a:xfrm>
                <a:off x="3352898" y="1185063"/>
                <a:ext cx="15339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2800" b="1" i="0" u="none" strike="noStrike" cap="none" spc="0" normalizeH="0" baseline="0">
                    <a:ln>
                      <a:noFill/>
                    </a:ln>
                    <a:solidFill>
                      <a:schemeClr val="bg1"/>
                    </a:solidFill>
                    <a:effectLst/>
                    <a:uFillTx/>
                    <a:latin typeface="Trebuchet MS" panose="020B0603020202020204" pitchFamily="34" charset="0"/>
                    <a:sym typeface="Calibri"/>
                  </a:rPr>
                  <a:t>6</a:t>
                </a:r>
              </a:p>
            </p:txBody>
          </p:sp>
        </p:grpSp>
      </p:grpSp>
      <p:grpSp>
        <p:nvGrpSpPr>
          <p:cNvPr id="53" name="Group 52">
            <a:extLst>
              <a:ext uri="{FF2B5EF4-FFF2-40B4-BE49-F238E27FC236}">
                <a16:creationId xmlns:a16="http://schemas.microsoft.com/office/drawing/2014/main" id="{58D11356-D944-4140-BA41-144265487672}"/>
              </a:ext>
            </a:extLst>
          </p:cNvPr>
          <p:cNvGrpSpPr/>
          <p:nvPr/>
        </p:nvGrpSpPr>
        <p:grpSpPr>
          <a:xfrm>
            <a:off x="6117114" y="5306400"/>
            <a:ext cx="5720665" cy="616599"/>
            <a:chOff x="3178968" y="1185063"/>
            <a:chExt cx="5730872" cy="616599"/>
          </a:xfrm>
        </p:grpSpPr>
        <p:sp>
          <p:nvSpPr>
            <p:cNvPr id="54" name="Text Placeholder 2">
              <a:extLst>
                <a:ext uri="{FF2B5EF4-FFF2-40B4-BE49-F238E27FC236}">
                  <a16:creationId xmlns:a16="http://schemas.microsoft.com/office/drawing/2014/main" id="{E5E16001-3BDC-466A-988E-287326CCCEF5}"/>
                </a:ext>
              </a:extLst>
            </p:cNvPr>
            <p:cNvSpPr txBox="1">
              <a:spLocks/>
            </p:cNvSpPr>
            <p:nvPr/>
          </p:nvSpPr>
          <p:spPr>
            <a:xfrm>
              <a:off x="3766705" y="1200150"/>
              <a:ext cx="5143135" cy="601512"/>
            </a:xfrm>
            <a:prstGeom prst="rect">
              <a:avLst/>
            </a:prstGeom>
          </p:spPr>
          <p:txBody>
            <a:bodyPr vert="horz" wrap="square" lIns="0" tIns="67500" rIns="0" bIns="67500" rtlCol="0" anchor="ctr" anchorCtr="0">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r>
                <a:rPr lang="it-IT" sz="1400">
                  <a:latin typeface="Trebuchet MS" panose="020B0603020202020204" pitchFamily="34" charset="0"/>
                </a:rPr>
                <a:t>Il codice fiscale dell’ente erogatore del servizio di formazione indicato nella dote dovrà coincidere con quello dell’ente che intende presentare il progetto formativo.</a:t>
              </a:r>
              <a:endParaRPr lang="en-US" sz="1400">
                <a:latin typeface="Trebuchet MS" panose="020B0603020202020204" pitchFamily="34" charset="0"/>
              </a:endParaRPr>
            </a:p>
          </p:txBody>
        </p:sp>
        <p:grpSp>
          <p:nvGrpSpPr>
            <p:cNvPr id="55" name="Group 54">
              <a:extLst>
                <a:ext uri="{FF2B5EF4-FFF2-40B4-BE49-F238E27FC236}">
                  <a16:creationId xmlns:a16="http://schemas.microsoft.com/office/drawing/2014/main" id="{A2BBA33F-F0EE-4947-9653-81DDCDE2B9D4}"/>
                </a:ext>
              </a:extLst>
            </p:cNvPr>
            <p:cNvGrpSpPr/>
            <p:nvPr/>
          </p:nvGrpSpPr>
          <p:grpSpPr>
            <a:xfrm>
              <a:off x="3178968" y="1185063"/>
              <a:ext cx="491007" cy="615551"/>
              <a:chOff x="3178968" y="1185063"/>
              <a:chExt cx="491007" cy="615551"/>
            </a:xfrm>
          </p:grpSpPr>
          <p:sp>
            <p:nvSpPr>
              <p:cNvPr id="56" name="Shape 36751">
                <a:extLst>
                  <a:ext uri="{FF2B5EF4-FFF2-40B4-BE49-F238E27FC236}">
                    <a16:creationId xmlns:a16="http://schemas.microsoft.com/office/drawing/2014/main" id="{0C42BEB9-3963-4BA1-A78F-68F837ED745E}"/>
                  </a:ext>
                </a:extLst>
              </p:cNvPr>
              <p:cNvSpPr/>
              <p:nvPr/>
            </p:nvSpPr>
            <p:spPr>
              <a:xfrm>
                <a:off x="3178968" y="1256120"/>
                <a:ext cx="491007" cy="491007"/>
              </a:xfrm>
              <a:prstGeom prst="ellipse">
                <a:avLst/>
              </a:prstGeom>
              <a:solidFill>
                <a:srgbClr val="297A38"/>
              </a:solidFill>
              <a:ln w="12700" cap="flat">
                <a:noFill/>
                <a:miter lim="400000"/>
              </a:ln>
              <a:effectLst/>
            </p:spPr>
            <p:txBody>
              <a:bodyPr wrap="square" lIns="0" tIns="0" rIns="0" bIns="0" numCol="1" anchor="t">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marL="0" marR="0" lvl="0" indent="0" algn="l" defTabSz="779252" rtl="0" eaLnBrk="1" fontAlgn="auto" latinLnBrk="0" hangingPunct="1">
                  <a:lnSpc>
                    <a:spcPct val="100000"/>
                  </a:lnSpc>
                  <a:spcBef>
                    <a:spcPts val="0"/>
                  </a:spcBef>
                  <a:spcAft>
                    <a:spcPts val="0"/>
                  </a:spcAft>
                  <a:buClrTx/>
                  <a:buSzTx/>
                  <a:buFontTx/>
                  <a:buNone/>
                  <a:tabLst/>
                  <a:defRPr/>
                </a:pPr>
                <a:endParaRPr kumimoji="0" sz="1050" b="0" i="0" u="none" strike="noStrike" kern="1200" cap="none" spc="0" normalizeH="0" baseline="0" noProof="0">
                  <a:ln>
                    <a:noFill/>
                  </a:ln>
                  <a:solidFill>
                    <a:srgbClr val="004785"/>
                  </a:solidFill>
                  <a:effectLst/>
                  <a:uLnTx/>
                  <a:uFillTx/>
                  <a:latin typeface="Trebuchet MS" panose="020B0603020202020204" pitchFamily="34" charset="0"/>
                </a:endParaRPr>
              </a:p>
            </p:txBody>
          </p:sp>
          <p:sp>
            <p:nvSpPr>
              <p:cNvPr id="57" name="TextBox 56">
                <a:extLst>
                  <a:ext uri="{FF2B5EF4-FFF2-40B4-BE49-F238E27FC236}">
                    <a16:creationId xmlns:a16="http://schemas.microsoft.com/office/drawing/2014/main" id="{36272CED-EF2E-4852-A5D8-A70EC667DA47}"/>
                  </a:ext>
                </a:extLst>
              </p:cNvPr>
              <p:cNvSpPr txBox="1"/>
              <p:nvPr/>
            </p:nvSpPr>
            <p:spPr>
              <a:xfrm>
                <a:off x="3352898" y="1185063"/>
                <a:ext cx="15339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2800" b="1" i="0" u="none" strike="noStrike" cap="none" spc="0" normalizeH="0" baseline="0">
                    <a:ln>
                      <a:noFill/>
                    </a:ln>
                    <a:solidFill>
                      <a:schemeClr val="bg1"/>
                    </a:solidFill>
                    <a:effectLst/>
                    <a:uFillTx/>
                    <a:latin typeface="Trebuchet MS" panose="020B0603020202020204" pitchFamily="34" charset="0"/>
                    <a:sym typeface="Calibri"/>
                  </a:rPr>
                  <a:t>7</a:t>
                </a:r>
              </a:p>
            </p:txBody>
          </p:sp>
        </p:grpSp>
      </p:grpSp>
      <p:pic>
        <p:nvPicPr>
          <p:cNvPr id="6" name="Picture 5" descr="Graphical user interface&#10;&#10;Description automatically generated">
            <a:extLst>
              <a:ext uri="{FF2B5EF4-FFF2-40B4-BE49-F238E27FC236}">
                <a16:creationId xmlns:a16="http://schemas.microsoft.com/office/drawing/2014/main" id="{60DBC6F0-8FE6-41FE-8FA2-7C24F92BFB2E}"/>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52800" y="1182429"/>
            <a:ext cx="5474682" cy="4493141"/>
          </a:xfrm>
          <a:prstGeom prst="rect">
            <a:avLst/>
          </a:prstGeom>
        </p:spPr>
      </p:pic>
    </p:spTree>
    <p:extLst>
      <p:ext uri="{BB962C8B-B14F-4D97-AF65-F5344CB8AC3E}">
        <p14:creationId xmlns:p14="http://schemas.microsoft.com/office/powerpoint/2010/main" val="2615611853"/>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2D8E0C8-5311-4D05-811D-9293E834B0F7}"/>
              </a:ext>
            </a:extLst>
          </p:cNvPr>
          <p:cNvSpPr>
            <a:spLocks noChangeArrowheads="1"/>
          </p:cNvSpPr>
          <p:nvPr/>
        </p:nvSpPr>
        <p:spPr bwMode="auto">
          <a:xfrm>
            <a:off x="0" y="-47282"/>
            <a:ext cx="92398"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5720" tIns="22860" rIns="45720" bIns="22860" numCol="1" anchor="ctr" anchorCtr="0" compatLnSpc="1">
            <a:prstTxWarp prst="textNoShape">
              <a:avLst/>
            </a:prstTxWarp>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srgbClr val="000000"/>
              </a:solidFill>
              <a:effectLst/>
              <a:uLnTx/>
              <a:uFillTx/>
              <a:latin typeface="Calibri"/>
              <a:cs typeface="Calibri"/>
              <a:sym typeface="Calibri"/>
            </a:endParaRPr>
          </a:p>
        </p:txBody>
      </p:sp>
      <p:pic>
        <p:nvPicPr>
          <p:cNvPr id="2049" name="Picture 1" descr="Logo_Ariaspa">
            <a:extLst>
              <a:ext uri="{FF2B5EF4-FFF2-40B4-BE49-F238E27FC236}">
                <a16:creationId xmlns:a16="http://schemas.microsoft.com/office/drawing/2014/main" id="{70350E6A-AF05-499B-81C1-B68FBDE3C536}"/>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54221" y="5921473"/>
            <a:ext cx="1380936" cy="544089"/>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a:extLst>
              <a:ext uri="{FF2B5EF4-FFF2-40B4-BE49-F238E27FC236}">
                <a16:creationId xmlns:a16="http://schemas.microsoft.com/office/drawing/2014/main" id="{5AB635AE-41AB-460B-B72E-62CCED7439B2}"/>
              </a:ext>
            </a:extLst>
          </p:cNvPr>
          <p:cNvSpPr txBox="1"/>
          <p:nvPr/>
        </p:nvSpPr>
        <p:spPr>
          <a:xfrm>
            <a:off x="354221" y="216000"/>
            <a:ext cx="11483558"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defTabSz="1828800" hangingPunct="0"/>
            <a:r>
              <a:rPr lang="en-US" sz="2800" b="1">
                <a:solidFill>
                  <a:srgbClr val="297A38"/>
                </a:solidFill>
                <a:latin typeface="Trebuchet MS" panose="020B0603020202020204" pitchFamily="34" charset="0"/>
                <a:sym typeface="Calibri"/>
              </a:rPr>
              <a:t>BOL - Progetto </a:t>
            </a:r>
            <a:r>
              <a:rPr lang="en-US" sz="2800" b="1" err="1">
                <a:solidFill>
                  <a:srgbClr val="297A38"/>
                </a:solidFill>
                <a:latin typeface="Trebuchet MS" panose="020B0603020202020204" pitchFamily="34" charset="0"/>
                <a:sym typeface="Calibri"/>
              </a:rPr>
              <a:t>formativo</a:t>
            </a:r>
            <a:r>
              <a:rPr lang="en-US" sz="2800" b="1">
                <a:solidFill>
                  <a:srgbClr val="297A38"/>
                </a:solidFill>
                <a:latin typeface="Trebuchet MS" panose="020B0603020202020204" pitchFamily="34" charset="0"/>
                <a:sym typeface="Calibri"/>
              </a:rPr>
              <a:t> – </a:t>
            </a:r>
            <a:r>
              <a:rPr lang="en-US" err="1">
                <a:solidFill>
                  <a:srgbClr val="297A38"/>
                </a:solidFill>
                <a:latin typeface="Trebuchet MS" panose="020B0603020202020204" pitchFamily="34" charset="0"/>
                <a:sym typeface="Calibri"/>
              </a:rPr>
              <a:t>Inserimento</a:t>
            </a:r>
            <a:r>
              <a:rPr lang="en-US">
                <a:solidFill>
                  <a:srgbClr val="297A38"/>
                </a:solidFill>
                <a:latin typeface="Trebuchet MS" panose="020B0603020202020204" pitchFamily="34" charset="0"/>
                <a:sym typeface="Calibri"/>
              </a:rPr>
              <a:t> moduli </a:t>
            </a:r>
            <a:r>
              <a:rPr lang="en-US" err="1">
                <a:solidFill>
                  <a:srgbClr val="297A38"/>
                </a:solidFill>
                <a:latin typeface="Trebuchet MS" panose="020B0603020202020204" pitchFamily="34" charset="0"/>
                <a:sym typeface="Calibri"/>
              </a:rPr>
              <a:t>formativi</a:t>
            </a:r>
            <a:r>
              <a:rPr lang="en-US">
                <a:solidFill>
                  <a:srgbClr val="297A38"/>
                </a:solidFill>
                <a:latin typeface="Trebuchet MS" panose="020B0603020202020204" pitchFamily="34" charset="0"/>
                <a:sym typeface="Calibri"/>
              </a:rPr>
              <a:t> (1/3)</a:t>
            </a:r>
          </a:p>
        </p:txBody>
      </p:sp>
      <p:pic>
        <p:nvPicPr>
          <p:cNvPr id="7" name="Immagine 2" descr="Immagine che contiene testo&#10;&#10;Descrizione generata automaticamente">
            <a:extLst>
              <a:ext uri="{FF2B5EF4-FFF2-40B4-BE49-F238E27FC236}">
                <a16:creationId xmlns:a16="http://schemas.microsoft.com/office/drawing/2014/main" id="{8465CE98-D1C8-4734-A67E-19DD5CF0BE92}"/>
              </a:ext>
            </a:extLst>
          </p:cNvPr>
          <p:cNvPicPr/>
          <p:nvPr/>
        </p:nvPicPr>
        <p:blipFill>
          <a:blip r:embed="rId3"/>
          <a:stretch>
            <a:fillRect/>
          </a:stretch>
        </p:blipFill>
        <p:spPr>
          <a:xfrm>
            <a:off x="3358800" y="1184400"/>
            <a:ext cx="5475600" cy="4492800"/>
          </a:xfrm>
          <a:prstGeom prst="rect">
            <a:avLst/>
          </a:prstGeom>
        </p:spPr>
      </p:pic>
    </p:spTree>
    <p:extLst>
      <p:ext uri="{BB962C8B-B14F-4D97-AF65-F5344CB8AC3E}">
        <p14:creationId xmlns:p14="http://schemas.microsoft.com/office/powerpoint/2010/main" val="1582029013"/>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2D8E0C8-5311-4D05-811D-9293E834B0F7}"/>
              </a:ext>
            </a:extLst>
          </p:cNvPr>
          <p:cNvSpPr>
            <a:spLocks noChangeArrowheads="1"/>
          </p:cNvSpPr>
          <p:nvPr/>
        </p:nvSpPr>
        <p:spPr bwMode="auto">
          <a:xfrm>
            <a:off x="0" y="-47282"/>
            <a:ext cx="92398"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5720" tIns="22860" rIns="45720" bIns="22860" numCol="1" anchor="ctr" anchorCtr="0" compatLnSpc="1">
            <a:prstTxWarp prst="textNoShape">
              <a:avLst/>
            </a:prstTxWarp>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srgbClr val="000000"/>
              </a:solidFill>
              <a:effectLst/>
              <a:uLnTx/>
              <a:uFillTx/>
              <a:latin typeface="Calibri"/>
              <a:cs typeface="Calibri"/>
              <a:sym typeface="Calibri"/>
            </a:endParaRPr>
          </a:p>
        </p:txBody>
      </p:sp>
      <p:pic>
        <p:nvPicPr>
          <p:cNvPr id="2049" name="Picture 1" descr="Logo_Ariaspa">
            <a:extLst>
              <a:ext uri="{FF2B5EF4-FFF2-40B4-BE49-F238E27FC236}">
                <a16:creationId xmlns:a16="http://schemas.microsoft.com/office/drawing/2014/main" id="{70350E6A-AF05-499B-81C1-B68FBDE3C536}"/>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54221" y="5921473"/>
            <a:ext cx="1380936" cy="544089"/>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a:extLst>
              <a:ext uri="{FF2B5EF4-FFF2-40B4-BE49-F238E27FC236}">
                <a16:creationId xmlns:a16="http://schemas.microsoft.com/office/drawing/2014/main" id="{5AB635AE-41AB-460B-B72E-62CCED7439B2}"/>
              </a:ext>
            </a:extLst>
          </p:cNvPr>
          <p:cNvSpPr txBox="1"/>
          <p:nvPr/>
        </p:nvSpPr>
        <p:spPr>
          <a:xfrm>
            <a:off x="354221" y="216000"/>
            <a:ext cx="11483558"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defTabSz="1828800" hangingPunct="0"/>
            <a:r>
              <a:rPr lang="en-US" sz="2800" b="1">
                <a:solidFill>
                  <a:srgbClr val="297A38"/>
                </a:solidFill>
                <a:latin typeface="Trebuchet MS" panose="020B0603020202020204" pitchFamily="34" charset="0"/>
                <a:sym typeface="Calibri"/>
              </a:rPr>
              <a:t>BOL - Progetto </a:t>
            </a:r>
            <a:r>
              <a:rPr lang="en-US" sz="2800" b="1" err="1">
                <a:solidFill>
                  <a:srgbClr val="297A38"/>
                </a:solidFill>
                <a:latin typeface="Trebuchet MS" panose="020B0603020202020204" pitchFamily="34" charset="0"/>
                <a:sym typeface="Calibri"/>
              </a:rPr>
              <a:t>formativo</a:t>
            </a:r>
            <a:r>
              <a:rPr lang="en-US" sz="2800" b="1">
                <a:solidFill>
                  <a:srgbClr val="297A38"/>
                </a:solidFill>
                <a:latin typeface="Trebuchet MS" panose="020B0603020202020204" pitchFamily="34" charset="0"/>
                <a:sym typeface="Calibri"/>
              </a:rPr>
              <a:t> – </a:t>
            </a:r>
            <a:r>
              <a:rPr lang="en-US" err="1">
                <a:solidFill>
                  <a:srgbClr val="297A38"/>
                </a:solidFill>
                <a:latin typeface="Trebuchet MS" panose="020B0603020202020204" pitchFamily="34" charset="0"/>
                <a:sym typeface="Calibri"/>
              </a:rPr>
              <a:t>Inserimento</a:t>
            </a:r>
            <a:r>
              <a:rPr lang="en-US">
                <a:solidFill>
                  <a:srgbClr val="297A38"/>
                </a:solidFill>
                <a:latin typeface="Trebuchet MS" panose="020B0603020202020204" pitchFamily="34" charset="0"/>
                <a:sym typeface="Calibri"/>
              </a:rPr>
              <a:t> moduli </a:t>
            </a:r>
            <a:r>
              <a:rPr lang="en-US" err="1">
                <a:solidFill>
                  <a:srgbClr val="297A38"/>
                </a:solidFill>
                <a:latin typeface="Trebuchet MS" panose="020B0603020202020204" pitchFamily="34" charset="0"/>
                <a:sym typeface="Calibri"/>
              </a:rPr>
              <a:t>formativi</a:t>
            </a:r>
            <a:r>
              <a:rPr lang="en-US">
                <a:solidFill>
                  <a:srgbClr val="297A38"/>
                </a:solidFill>
                <a:latin typeface="Trebuchet MS" panose="020B0603020202020204" pitchFamily="34" charset="0"/>
                <a:sym typeface="Calibri"/>
              </a:rPr>
              <a:t> (2/3)</a:t>
            </a:r>
          </a:p>
        </p:txBody>
      </p:sp>
      <p:grpSp>
        <p:nvGrpSpPr>
          <p:cNvPr id="14" name="Group 13">
            <a:extLst>
              <a:ext uri="{FF2B5EF4-FFF2-40B4-BE49-F238E27FC236}">
                <a16:creationId xmlns:a16="http://schemas.microsoft.com/office/drawing/2014/main" id="{B63430B8-4AF3-4FDE-B946-1944978F58A4}"/>
              </a:ext>
            </a:extLst>
          </p:cNvPr>
          <p:cNvGrpSpPr/>
          <p:nvPr/>
        </p:nvGrpSpPr>
        <p:grpSpPr>
          <a:xfrm>
            <a:off x="6117113" y="1260000"/>
            <a:ext cx="5720666" cy="616599"/>
            <a:chOff x="3178968" y="1185063"/>
            <a:chExt cx="5485371" cy="616599"/>
          </a:xfrm>
        </p:grpSpPr>
        <p:sp>
          <p:nvSpPr>
            <p:cNvPr id="15" name="Text Placeholder 2">
              <a:extLst>
                <a:ext uri="{FF2B5EF4-FFF2-40B4-BE49-F238E27FC236}">
                  <a16:creationId xmlns:a16="http://schemas.microsoft.com/office/drawing/2014/main" id="{E352E98F-455E-4B77-B3FD-5840BD1A2873}"/>
                </a:ext>
              </a:extLst>
            </p:cNvPr>
            <p:cNvSpPr txBox="1">
              <a:spLocks/>
            </p:cNvSpPr>
            <p:nvPr/>
          </p:nvSpPr>
          <p:spPr>
            <a:xfrm>
              <a:off x="3766706" y="1200150"/>
              <a:ext cx="4897633" cy="601512"/>
            </a:xfrm>
            <a:prstGeom prst="rect">
              <a:avLst/>
            </a:prstGeom>
          </p:spPr>
          <p:txBody>
            <a:bodyPr vert="horz" wrap="square" lIns="0" tIns="67500" rIns="0" bIns="67500" rtlCol="0" anchor="ctr" anchorCtr="0">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lvl="0"/>
              <a:r>
                <a:rPr lang="it-IT" sz="1600">
                  <a:latin typeface="Trebuchet MS" panose="020B0603020202020204" pitchFamily="34" charset="0"/>
                </a:rPr>
                <a:t>La descrizione delle competenze in esito (singole abilità/conoscenze) relative al modulo formativo dovrà essere coerente con il Repertorio regionale di </a:t>
              </a:r>
              <a:r>
                <a:rPr lang="it-IT" sz="1600" err="1">
                  <a:latin typeface="Trebuchet MS" panose="020B0603020202020204" pitchFamily="34" charset="0"/>
                </a:rPr>
                <a:t>IeFP</a:t>
              </a:r>
              <a:r>
                <a:rPr lang="it-IT" sz="1600">
                  <a:latin typeface="Trebuchet MS" panose="020B0603020202020204" pitchFamily="34" charset="0"/>
                </a:rPr>
                <a:t>;</a:t>
              </a:r>
              <a:endParaRPr lang="en-US" sz="1600">
                <a:latin typeface="Trebuchet MS" panose="020B0603020202020204" pitchFamily="34" charset="0"/>
              </a:endParaRPr>
            </a:p>
          </p:txBody>
        </p:sp>
        <p:grpSp>
          <p:nvGrpSpPr>
            <p:cNvPr id="16" name="Group 15">
              <a:extLst>
                <a:ext uri="{FF2B5EF4-FFF2-40B4-BE49-F238E27FC236}">
                  <a16:creationId xmlns:a16="http://schemas.microsoft.com/office/drawing/2014/main" id="{E99C1E60-F99A-480B-86C7-87AA554B66D9}"/>
                </a:ext>
              </a:extLst>
            </p:cNvPr>
            <p:cNvGrpSpPr/>
            <p:nvPr/>
          </p:nvGrpSpPr>
          <p:grpSpPr>
            <a:xfrm>
              <a:off x="3178968" y="1185063"/>
              <a:ext cx="491007" cy="615551"/>
              <a:chOff x="3178968" y="1185063"/>
              <a:chExt cx="491007" cy="615551"/>
            </a:xfrm>
          </p:grpSpPr>
          <p:sp>
            <p:nvSpPr>
              <p:cNvPr id="17" name="Shape 36751">
                <a:extLst>
                  <a:ext uri="{FF2B5EF4-FFF2-40B4-BE49-F238E27FC236}">
                    <a16:creationId xmlns:a16="http://schemas.microsoft.com/office/drawing/2014/main" id="{E78342F7-FC01-4DDD-8DF9-7410CFC4ACDE}"/>
                  </a:ext>
                </a:extLst>
              </p:cNvPr>
              <p:cNvSpPr/>
              <p:nvPr/>
            </p:nvSpPr>
            <p:spPr>
              <a:xfrm>
                <a:off x="3178968" y="1256120"/>
                <a:ext cx="491007" cy="491007"/>
              </a:xfrm>
              <a:prstGeom prst="ellipse">
                <a:avLst/>
              </a:prstGeom>
              <a:solidFill>
                <a:srgbClr val="297A38"/>
              </a:solidFill>
              <a:ln w="12700" cap="flat">
                <a:noFill/>
                <a:miter lim="400000"/>
              </a:ln>
              <a:effectLst/>
            </p:spPr>
            <p:txBody>
              <a:bodyPr wrap="square" lIns="0" tIns="0" rIns="0" bIns="0" numCol="1" anchor="t">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marL="0" marR="0" lvl="0" indent="0" algn="l" defTabSz="779252" rtl="0" eaLnBrk="1" fontAlgn="auto" latinLnBrk="0" hangingPunct="1">
                  <a:lnSpc>
                    <a:spcPct val="100000"/>
                  </a:lnSpc>
                  <a:spcBef>
                    <a:spcPts val="0"/>
                  </a:spcBef>
                  <a:spcAft>
                    <a:spcPts val="0"/>
                  </a:spcAft>
                  <a:buClrTx/>
                  <a:buSzTx/>
                  <a:buFontTx/>
                  <a:buNone/>
                  <a:tabLst/>
                  <a:defRPr/>
                </a:pPr>
                <a:endParaRPr kumimoji="0" sz="1050" b="0" i="0" u="none" strike="noStrike" kern="1200" cap="none" spc="0" normalizeH="0" baseline="0" noProof="0">
                  <a:ln>
                    <a:noFill/>
                  </a:ln>
                  <a:solidFill>
                    <a:srgbClr val="004785"/>
                  </a:solidFill>
                  <a:effectLst/>
                  <a:uLnTx/>
                  <a:uFillTx/>
                  <a:latin typeface="Trebuchet MS" panose="020B0603020202020204" pitchFamily="34" charset="0"/>
                </a:endParaRPr>
              </a:p>
            </p:txBody>
          </p:sp>
          <p:sp>
            <p:nvSpPr>
              <p:cNvPr id="18" name="TextBox 17">
                <a:extLst>
                  <a:ext uri="{FF2B5EF4-FFF2-40B4-BE49-F238E27FC236}">
                    <a16:creationId xmlns:a16="http://schemas.microsoft.com/office/drawing/2014/main" id="{7B6D32AD-D751-4FAC-A419-6340BB085A23}"/>
                  </a:ext>
                </a:extLst>
              </p:cNvPr>
              <p:cNvSpPr txBox="1"/>
              <p:nvPr/>
            </p:nvSpPr>
            <p:spPr>
              <a:xfrm>
                <a:off x="3352898" y="1185063"/>
                <a:ext cx="15339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2800" b="1" i="0" u="none" strike="noStrike" cap="none" spc="0" normalizeH="0" baseline="0">
                    <a:ln>
                      <a:noFill/>
                    </a:ln>
                    <a:solidFill>
                      <a:schemeClr val="bg1"/>
                    </a:solidFill>
                    <a:effectLst/>
                    <a:uFillTx/>
                    <a:latin typeface="Trebuchet MS" panose="020B0603020202020204" pitchFamily="34" charset="0"/>
                    <a:sym typeface="Calibri"/>
                  </a:rPr>
                  <a:t>1</a:t>
                </a:r>
              </a:p>
            </p:txBody>
          </p:sp>
        </p:grpSp>
      </p:grpSp>
      <p:grpSp>
        <p:nvGrpSpPr>
          <p:cNvPr id="19" name="Group 18">
            <a:extLst>
              <a:ext uri="{FF2B5EF4-FFF2-40B4-BE49-F238E27FC236}">
                <a16:creationId xmlns:a16="http://schemas.microsoft.com/office/drawing/2014/main" id="{C1ED393A-D6C8-4230-BA71-787B3753EC1E}"/>
              </a:ext>
            </a:extLst>
          </p:cNvPr>
          <p:cNvGrpSpPr/>
          <p:nvPr/>
        </p:nvGrpSpPr>
        <p:grpSpPr>
          <a:xfrm>
            <a:off x="6117114" y="2160000"/>
            <a:ext cx="5720665" cy="616261"/>
            <a:chOff x="3178968" y="1185063"/>
            <a:chExt cx="5730872" cy="616261"/>
          </a:xfrm>
        </p:grpSpPr>
        <p:sp>
          <p:nvSpPr>
            <p:cNvPr id="20" name="Text Placeholder 2">
              <a:extLst>
                <a:ext uri="{FF2B5EF4-FFF2-40B4-BE49-F238E27FC236}">
                  <a16:creationId xmlns:a16="http://schemas.microsoft.com/office/drawing/2014/main" id="{7A34A30E-5F30-4093-B99F-E78713DD770E}"/>
                </a:ext>
              </a:extLst>
            </p:cNvPr>
            <p:cNvSpPr txBox="1">
              <a:spLocks/>
            </p:cNvSpPr>
            <p:nvPr/>
          </p:nvSpPr>
          <p:spPr>
            <a:xfrm>
              <a:off x="3766705" y="1199812"/>
              <a:ext cx="5143135" cy="601512"/>
            </a:xfrm>
            <a:prstGeom prst="rect">
              <a:avLst/>
            </a:prstGeom>
          </p:spPr>
          <p:txBody>
            <a:bodyPr vert="horz" wrap="square" lIns="0" tIns="67500" rIns="0" bIns="67500" rtlCol="0" anchor="ctr" anchorCtr="0">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lvl="0"/>
              <a:r>
                <a:rPr lang="it-IT">
                  <a:latin typeface="Trebuchet MS" panose="020B0603020202020204" pitchFamily="34" charset="0"/>
                </a:rPr>
                <a:t>I moduli formativi dovranno prevedere un numero minimo di 4 alunni fino a un massimo di 15;</a:t>
              </a:r>
              <a:endParaRPr lang="en-US">
                <a:latin typeface="Trebuchet MS" panose="020B0603020202020204" pitchFamily="34" charset="0"/>
              </a:endParaRPr>
            </a:p>
          </p:txBody>
        </p:sp>
        <p:grpSp>
          <p:nvGrpSpPr>
            <p:cNvPr id="21" name="Group 20">
              <a:extLst>
                <a:ext uri="{FF2B5EF4-FFF2-40B4-BE49-F238E27FC236}">
                  <a16:creationId xmlns:a16="http://schemas.microsoft.com/office/drawing/2014/main" id="{A325DFAE-93C7-4E16-B9E1-99BDDD686DD8}"/>
                </a:ext>
              </a:extLst>
            </p:cNvPr>
            <p:cNvGrpSpPr/>
            <p:nvPr/>
          </p:nvGrpSpPr>
          <p:grpSpPr>
            <a:xfrm>
              <a:off x="3178968" y="1185063"/>
              <a:ext cx="491007" cy="615551"/>
              <a:chOff x="3178968" y="1185063"/>
              <a:chExt cx="491007" cy="615551"/>
            </a:xfrm>
          </p:grpSpPr>
          <p:sp>
            <p:nvSpPr>
              <p:cNvPr id="22" name="Shape 36751">
                <a:extLst>
                  <a:ext uri="{FF2B5EF4-FFF2-40B4-BE49-F238E27FC236}">
                    <a16:creationId xmlns:a16="http://schemas.microsoft.com/office/drawing/2014/main" id="{32455292-4612-406F-8373-9297EFC8F23E}"/>
                  </a:ext>
                </a:extLst>
              </p:cNvPr>
              <p:cNvSpPr/>
              <p:nvPr/>
            </p:nvSpPr>
            <p:spPr>
              <a:xfrm>
                <a:off x="3178968" y="1256120"/>
                <a:ext cx="491007" cy="491007"/>
              </a:xfrm>
              <a:prstGeom prst="ellipse">
                <a:avLst/>
              </a:prstGeom>
              <a:solidFill>
                <a:srgbClr val="297A38"/>
              </a:solidFill>
              <a:ln w="12700" cap="flat">
                <a:noFill/>
                <a:miter lim="400000"/>
              </a:ln>
              <a:effectLst/>
            </p:spPr>
            <p:txBody>
              <a:bodyPr wrap="square" lIns="0" tIns="0" rIns="0" bIns="0" numCol="1" anchor="t">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marL="0" marR="0" lvl="0" indent="0" algn="l" defTabSz="779252" rtl="0" eaLnBrk="1" fontAlgn="auto" latinLnBrk="0" hangingPunct="1">
                  <a:lnSpc>
                    <a:spcPct val="100000"/>
                  </a:lnSpc>
                  <a:spcBef>
                    <a:spcPts val="0"/>
                  </a:spcBef>
                  <a:spcAft>
                    <a:spcPts val="0"/>
                  </a:spcAft>
                  <a:buClrTx/>
                  <a:buSzTx/>
                  <a:buFontTx/>
                  <a:buNone/>
                  <a:tabLst/>
                  <a:defRPr/>
                </a:pPr>
                <a:endParaRPr kumimoji="0" sz="1050" b="0" i="0" u="none" strike="noStrike" kern="1200" cap="none" spc="0" normalizeH="0" baseline="0" noProof="0">
                  <a:ln>
                    <a:noFill/>
                  </a:ln>
                  <a:solidFill>
                    <a:srgbClr val="004785"/>
                  </a:solidFill>
                  <a:effectLst/>
                  <a:uLnTx/>
                  <a:uFillTx/>
                  <a:latin typeface="Trebuchet MS" panose="020B0603020202020204" pitchFamily="34" charset="0"/>
                </a:endParaRPr>
              </a:p>
            </p:txBody>
          </p:sp>
          <p:sp>
            <p:nvSpPr>
              <p:cNvPr id="23" name="TextBox 22">
                <a:extLst>
                  <a:ext uri="{FF2B5EF4-FFF2-40B4-BE49-F238E27FC236}">
                    <a16:creationId xmlns:a16="http://schemas.microsoft.com/office/drawing/2014/main" id="{7908FAF4-16F1-4859-AB56-CB52E7EAA36A}"/>
                  </a:ext>
                </a:extLst>
              </p:cNvPr>
              <p:cNvSpPr txBox="1"/>
              <p:nvPr/>
            </p:nvSpPr>
            <p:spPr>
              <a:xfrm>
                <a:off x="3352898" y="1185063"/>
                <a:ext cx="15339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lang="en-US" sz="2800" b="1">
                    <a:solidFill>
                      <a:schemeClr val="bg1"/>
                    </a:solidFill>
                    <a:latin typeface="Trebuchet MS" panose="020B0603020202020204" pitchFamily="34" charset="0"/>
                    <a:sym typeface="Calibri"/>
                  </a:rPr>
                  <a:t>2</a:t>
                </a:r>
                <a:endParaRPr kumimoji="0" lang="en-US" sz="2800" b="1" i="0" u="none" strike="noStrike" cap="none" spc="0" normalizeH="0" baseline="0">
                  <a:ln>
                    <a:noFill/>
                  </a:ln>
                  <a:solidFill>
                    <a:schemeClr val="bg1"/>
                  </a:solidFill>
                  <a:effectLst/>
                  <a:uFillTx/>
                  <a:latin typeface="Trebuchet MS" panose="020B0603020202020204" pitchFamily="34" charset="0"/>
                  <a:sym typeface="Calibri"/>
                </a:endParaRPr>
              </a:p>
            </p:txBody>
          </p:sp>
        </p:grpSp>
      </p:grpSp>
      <p:grpSp>
        <p:nvGrpSpPr>
          <p:cNvPr id="31" name="Group 30">
            <a:extLst>
              <a:ext uri="{FF2B5EF4-FFF2-40B4-BE49-F238E27FC236}">
                <a16:creationId xmlns:a16="http://schemas.microsoft.com/office/drawing/2014/main" id="{6C18EEAC-F063-4AE0-8C34-BC8D4A9979AD}"/>
              </a:ext>
            </a:extLst>
          </p:cNvPr>
          <p:cNvGrpSpPr/>
          <p:nvPr/>
        </p:nvGrpSpPr>
        <p:grpSpPr>
          <a:xfrm>
            <a:off x="6117114" y="3060000"/>
            <a:ext cx="5720665" cy="616599"/>
            <a:chOff x="3178968" y="1185063"/>
            <a:chExt cx="5730872" cy="616599"/>
          </a:xfrm>
        </p:grpSpPr>
        <p:sp>
          <p:nvSpPr>
            <p:cNvPr id="32" name="Text Placeholder 2">
              <a:extLst>
                <a:ext uri="{FF2B5EF4-FFF2-40B4-BE49-F238E27FC236}">
                  <a16:creationId xmlns:a16="http://schemas.microsoft.com/office/drawing/2014/main" id="{A325AADA-F29B-4764-8492-5843B7666DE3}"/>
                </a:ext>
              </a:extLst>
            </p:cNvPr>
            <p:cNvSpPr txBox="1">
              <a:spLocks/>
            </p:cNvSpPr>
            <p:nvPr/>
          </p:nvSpPr>
          <p:spPr>
            <a:xfrm>
              <a:off x="3766705" y="1200150"/>
              <a:ext cx="5143135" cy="601512"/>
            </a:xfrm>
            <a:prstGeom prst="rect">
              <a:avLst/>
            </a:prstGeom>
          </p:spPr>
          <p:txBody>
            <a:bodyPr vert="horz" wrap="square" lIns="0" tIns="67500" rIns="0" bIns="67500" rtlCol="0" anchor="ctr" anchorCtr="0">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lvl="0"/>
              <a:r>
                <a:rPr lang="it-IT">
                  <a:latin typeface="Trebuchet MS" panose="020B0603020202020204" pitchFamily="34" charset="0"/>
                </a:rPr>
                <a:t>I moduli formativi con un monte ore totale superiore a 250 ore dovranno obbligatoriamente prevedere attività di tirocinio/alternanza scuola-lavoro;</a:t>
              </a:r>
              <a:endParaRPr lang="en-US">
                <a:latin typeface="Trebuchet MS" panose="020B0603020202020204" pitchFamily="34" charset="0"/>
              </a:endParaRPr>
            </a:p>
          </p:txBody>
        </p:sp>
        <p:grpSp>
          <p:nvGrpSpPr>
            <p:cNvPr id="34" name="Group 33">
              <a:extLst>
                <a:ext uri="{FF2B5EF4-FFF2-40B4-BE49-F238E27FC236}">
                  <a16:creationId xmlns:a16="http://schemas.microsoft.com/office/drawing/2014/main" id="{34487621-6131-4BA8-AD97-43341DA6B1E8}"/>
                </a:ext>
              </a:extLst>
            </p:cNvPr>
            <p:cNvGrpSpPr/>
            <p:nvPr/>
          </p:nvGrpSpPr>
          <p:grpSpPr>
            <a:xfrm>
              <a:off x="3178968" y="1185063"/>
              <a:ext cx="491007" cy="615551"/>
              <a:chOff x="3178968" y="1185063"/>
              <a:chExt cx="491007" cy="615551"/>
            </a:xfrm>
          </p:grpSpPr>
          <p:sp>
            <p:nvSpPr>
              <p:cNvPr id="35" name="Shape 36751">
                <a:extLst>
                  <a:ext uri="{FF2B5EF4-FFF2-40B4-BE49-F238E27FC236}">
                    <a16:creationId xmlns:a16="http://schemas.microsoft.com/office/drawing/2014/main" id="{1DE9C34C-5A92-4A46-97AB-6C6F88582F14}"/>
                  </a:ext>
                </a:extLst>
              </p:cNvPr>
              <p:cNvSpPr/>
              <p:nvPr/>
            </p:nvSpPr>
            <p:spPr>
              <a:xfrm>
                <a:off x="3178968" y="1256120"/>
                <a:ext cx="491007" cy="491007"/>
              </a:xfrm>
              <a:prstGeom prst="ellipse">
                <a:avLst/>
              </a:prstGeom>
              <a:solidFill>
                <a:srgbClr val="297A38"/>
              </a:solidFill>
              <a:ln w="12700" cap="flat">
                <a:noFill/>
                <a:miter lim="400000"/>
              </a:ln>
              <a:effectLst/>
            </p:spPr>
            <p:txBody>
              <a:bodyPr wrap="square" lIns="0" tIns="0" rIns="0" bIns="0" numCol="1" anchor="t">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marL="0" marR="0" lvl="0" indent="0" algn="l" defTabSz="779252" rtl="0" eaLnBrk="1" fontAlgn="auto" latinLnBrk="0" hangingPunct="1">
                  <a:lnSpc>
                    <a:spcPct val="100000"/>
                  </a:lnSpc>
                  <a:spcBef>
                    <a:spcPts val="0"/>
                  </a:spcBef>
                  <a:spcAft>
                    <a:spcPts val="0"/>
                  </a:spcAft>
                  <a:buClrTx/>
                  <a:buSzTx/>
                  <a:buFontTx/>
                  <a:buNone/>
                  <a:tabLst/>
                  <a:defRPr/>
                </a:pPr>
                <a:endParaRPr kumimoji="0" sz="1050" b="0" i="0" u="none" strike="noStrike" kern="1200" cap="none" spc="0" normalizeH="0" baseline="0" noProof="0">
                  <a:ln>
                    <a:noFill/>
                  </a:ln>
                  <a:solidFill>
                    <a:srgbClr val="004785"/>
                  </a:solidFill>
                  <a:effectLst/>
                  <a:uLnTx/>
                  <a:uFillTx/>
                  <a:latin typeface="Trebuchet MS" panose="020B0603020202020204" pitchFamily="34" charset="0"/>
                </a:endParaRPr>
              </a:p>
            </p:txBody>
          </p:sp>
          <p:sp>
            <p:nvSpPr>
              <p:cNvPr id="36" name="TextBox 35">
                <a:extLst>
                  <a:ext uri="{FF2B5EF4-FFF2-40B4-BE49-F238E27FC236}">
                    <a16:creationId xmlns:a16="http://schemas.microsoft.com/office/drawing/2014/main" id="{42C18694-1B52-4319-85FC-0F4806EE0ED6}"/>
                  </a:ext>
                </a:extLst>
              </p:cNvPr>
              <p:cNvSpPr txBox="1"/>
              <p:nvPr/>
            </p:nvSpPr>
            <p:spPr>
              <a:xfrm>
                <a:off x="3352898" y="1185063"/>
                <a:ext cx="15339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2800" b="1" i="0" u="none" strike="noStrike" cap="none" spc="0" normalizeH="0" baseline="0">
                    <a:ln>
                      <a:noFill/>
                    </a:ln>
                    <a:solidFill>
                      <a:schemeClr val="bg1"/>
                    </a:solidFill>
                    <a:effectLst/>
                    <a:uFillTx/>
                    <a:latin typeface="Trebuchet MS" panose="020B0603020202020204" pitchFamily="34" charset="0"/>
                    <a:sym typeface="Calibri"/>
                  </a:rPr>
                  <a:t>3</a:t>
                </a:r>
              </a:p>
            </p:txBody>
          </p:sp>
        </p:grpSp>
      </p:grpSp>
      <p:grpSp>
        <p:nvGrpSpPr>
          <p:cNvPr id="38" name="Group 37">
            <a:extLst>
              <a:ext uri="{FF2B5EF4-FFF2-40B4-BE49-F238E27FC236}">
                <a16:creationId xmlns:a16="http://schemas.microsoft.com/office/drawing/2014/main" id="{304F5F8A-C14C-435E-B18C-4E7A34F91CB9}"/>
              </a:ext>
            </a:extLst>
          </p:cNvPr>
          <p:cNvGrpSpPr/>
          <p:nvPr/>
        </p:nvGrpSpPr>
        <p:grpSpPr>
          <a:xfrm>
            <a:off x="6117114" y="3959089"/>
            <a:ext cx="5720665" cy="616599"/>
            <a:chOff x="3178968" y="1185063"/>
            <a:chExt cx="5730872" cy="616599"/>
          </a:xfrm>
        </p:grpSpPr>
        <p:sp>
          <p:nvSpPr>
            <p:cNvPr id="39" name="Text Placeholder 2">
              <a:extLst>
                <a:ext uri="{FF2B5EF4-FFF2-40B4-BE49-F238E27FC236}">
                  <a16:creationId xmlns:a16="http://schemas.microsoft.com/office/drawing/2014/main" id="{55E93B64-5499-4896-A5E7-6121CD70C461}"/>
                </a:ext>
              </a:extLst>
            </p:cNvPr>
            <p:cNvSpPr txBox="1">
              <a:spLocks/>
            </p:cNvSpPr>
            <p:nvPr/>
          </p:nvSpPr>
          <p:spPr>
            <a:xfrm>
              <a:off x="3766705" y="1200150"/>
              <a:ext cx="5143135" cy="601512"/>
            </a:xfrm>
            <a:prstGeom prst="rect">
              <a:avLst/>
            </a:prstGeom>
          </p:spPr>
          <p:txBody>
            <a:bodyPr vert="horz" wrap="square" lIns="0" tIns="67500" rIns="0" bIns="67500" rtlCol="0" anchor="ctr" anchorCtr="0">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lvl="0"/>
              <a:r>
                <a:rPr lang="it-IT" sz="1600">
                  <a:latin typeface="Trebuchet MS" panose="020B0603020202020204" pitchFamily="34" charset="0"/>
                </a:rPr>
                <a:t>La durata di un modulo formativo non potrà superare i 540 giorni;</a:t>
              </a:r>
              <a:endParaRPr lang="en-US" sz="1600">
                <a:latin typeface="Trebuchet MS" panose="020B0603020202020204" pitchFamily="34" charset="0"/>
              </a:endParaRPr>
            </a:p>
          </p:txBody>
        </p:sp>
        <p:grpSp>
          <p:nvGrpSpPr>
            <p:cNvPr id="40" name="Group 39">
              <a:extLst>
                <a:ext uri="{FF2B5EF4-FFF2-40B4-BE49-F238E27FC236}">
                  <a16:creationId xmlns:a16="http://schemas.microsoft.com/office/drawing/2014/main" id="{D09E1A9F-B4F7-40CB-A0DB-86D462D70039}"/>
                </a:ext>
              </a:extLst>
            </p:cNvPr>
            <p:cNvGrpSpPr/>
            <p:nvPr/>
          </p:nvGrpSpPr>
          <p:grpSpPr>
            <a:xfrm>
              <a:off x="3178968" y="1185063"/>
              <a:ext cx="491007" cy="615551"/>
              <a:chOff x="3178968" y="1185063"/>
              <a:chExt cx="491007" cy="615551"/>
            </a:xfrm>
          </p:grpSpPr>
          <p:sp>
            <p:nvSpPr>
              <p:cNvPr id="41" name="Shape 36751">
                <a:extLst>
                  <a:ext uri="{FF2B5EF4-FFF2-40B4-BE49-F238E27FC236}">
                    <a16:creationId xmlns:a16="http://schemas.microsoft.com/office/drawing/2014/main" id="{4502AE84-1563-495F-B211-5462D305100D}"/>
                  </a:ext>
                </a:extLst>
              </p:cNvPr>
              <p:cNvSpPr/>
              <p:nvPr/>
            </p:nvSpPr>
            <p:spPr>
              <a:xfrm>
                <a:off x="3178968" y="1256120"/>
                <a:ext cx="491007" cy="491007"/>
              </a:xfrm>
              <a:prstGeom prst="ellipse">
                <a:avLst/>
              </a:prstGeom>
              <a:solidFill>
                <a:srgbClr val="297A38"/>
              </a:solidFill>
              <a:ln w="12700" cap="flat">
                <a:noFill/>
                <a:miter lim="400000"/>
              </a:ln>
              <a:effectLst/>
            </p:spPr>
            <p:txBody>
              <a:bodyPr wrap="square" lIns="0" tIns="0" rIns="0" bIns="0" numCol="1" anchor="t">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marL="0" marR="0" lvl="0" indent="0" algn="l" defTabSz="779252" rtl="0" eaLnBrk="1" fontAlgn="auto" latinLnBrk="0" hangingPunct="1">
                  <a:lnSpc>
                    <a:spcPct val="100000"/>
                  </a:lnSpc>
                  <a:spcBef>
                    <a:spcPts val="0"/>
                  </a:spcBef>
                  <a:spcAft>
                    <a:spcPts val="0"/>
                  </a:spcAft>
                  <a:buClrTx/>
                  <a:buSzTx/>
                  <a:buFontTx/>
                  <a:buNone/>
                  <a:tabLst/>
                  <a:defRPr/>
                </a:pPr>
                <a:endParaRPr kumimoji="0" sz="1050" b="0" i="0" u="none" strike="noStrike" kern="1200" cap="none" spc="0" normalizeH="0" baseline="0" noProof="0">
                  <a:ln>
                    <a:noFill/>
                  </a:ln>
                  <a:solidFill>
                    <a:srgbClr val="004785"/>
                  </a:solidFill>
                  <a:effectLst/>
                  <a:uLnTx/>
                  <a:uFillTx/>
                  <a:latin typeface="Trebuchet MS" panose="020B0603020202020204" pitchFamily="34" charset="0"/>
                </a:endParaRPr>
              </a:p>
            </p:txBody>
          </p:sp>
          <p:sp>
            <p:nvSpPr>
              <p:cNvPr id="42" name="TextBox 41">
                <a:extLst>
                  <a:ext uri="{FF2B5EF4-FFF2-40B4-BE49-F238E27FC236}">
                    <a16:creationId xmlns:a16="http://schemas.microsoft.com/office/drawing/2014/main" id="{ADEEDB38-DFD0-48DD-9AC3-D37866C08B58}"/>
                  </a:ext>
                </a:extLst>
              </p:cNvPr>
              <p:cNvSpPr txBox="1"/>
              <p:nvPr/>
            </p:nvSpPr>
            <p:spPr>
              <a:xfrm>
                <a:off x="3352898" y="1185063"/>
                <a:ext cx="15339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lang="en-US" sz="2800" b="1">
                    <a:solidFill>
                      <a:schemeClr val="bg1"/>
                    </a:solidFill>
                    <a:latin typeface="Trebuchet MS" panose="020B0603020202020204" pitchFamily="34" charset="0"/>
                    <a:sym typeface="Calibri"/>
                  </a:rPr>
                  <a:t>4</a:t>
                </a:r>
                <a:endParaRPr kumimoji="0" lang="en-US" sz="2800" b="1" i="0" u="none" strike="noStrike" cap="none" spc="0" normalizeH="0" baseline="0">
                  <a:ln>
                    <a:noFill/>
                  </a:ln>
                  <a:solidFill>
                    <a:schemeClr val="bg1"/>
                  </a:solidFill>
                  <a:effectLst/>
                  <a:uFillTx/>
                  <a:latin typeface="Trebuchet MS" panose="020B0603020202020204" pitchFamily="34" charset="0"/>
                  <a:sym typeface="Calibri"/>
                </a:endParaRPr>
              </a:p>
            </p:txBody>
          </p:sp>
        </p:grpSp>
      </p:grpSp>
      <p:grpSp>
        <p:nvGrpSpPr>
          <p:cNvPr id="43" name="Group 42">
            <a:extLst>
              <a:ext uri="{FF2B5EF4-FFF2-40B4-BE49-F238E27FC236}">
                <a16:creationId xmlns:a16="http://schemas.microsoft.com/office/drawing/2014/main" id="{AC8044F2-95B5-49BC-ACE6-A76D330A48D9}"/>
              </a:ext>
            </a:extLst>
          </p:cNvPr>
          <p:cNvGrpSpPr/>
          <p:nvPr/>
        </p:nvGrpSpPr>
        <p:grpSpPr>
          <a:xfrm>
            <a:off x="6117114" y="4860000"/>
            <a:ext cx="5720665" cy="615551"/>
            <a:chOff x="3178968" y="1185063"/>
            <a:chExt cx="5730872" cy="615551"/>
          </a:xfrm>
        </p:grpSpPr>
        <p:sp>
          <p:nvSpPr>
            <p:cNvPr id="44" name="Text Placeholder 2">
              <a:extLst>
                <a:ext uri="{FF2B5EF4-FFF2-40B4-BE49-F238E27FC236}">
                  <a16:creationId xmlns:a16="http://schemas.microsoft.com/office/drawing/2014/main" id="{3940452E-7A24-48D9-9394-D38DDB8EE629}"/>
                </a:ext>
              </a:extLst>
            </p:cNvPr>
            <p:cNvSpPr txBox="1">
              <a:spLocks/>
            </p:cNvSpPr>
            <p:nvPr/>
          </p:nvSpPr>
          <p:spPr>
            <a:xfrm>
              <a:off x="3766705" y="1185801"/>
              <a:ext cx="5143135" cy="601512"/>
            </a:xfrm>
            <a:prstGeom prst="rect">
              <a:avLst/>
            </a:prstGeom>
          </p:spPr>
          <p:txBody>
            <a:bodyPr vert="horz" wrap="square" lIns="0" tIns="67500" rIns="0" bIns="67500" rtlCol="0" anchor="ctr" anchorCtr="0">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lvl="0"/>
              <a:r>
                <a:rPr lang="it-IT" sz="1600">
                  <a:latin typeface="Trebuchet MS" panose="020B0603020202020204" pitchFamily="34" charset="0"/>
                </a:rPr>
                <a:t>Le sezioni interessate dal modulo formativo potranno essere scelte tra quelle inserite in precedenza.</a:t>
              </a:r>
              <a:endParaRPr lang="en-US" sz="1600">
                <a:latin typeface="Trebuchet MS" panose="020B0603020202020204" pitchFamily="34" charset="0"/>
              </a:endParaRPr>
            </a:p>
          </p:txBody>
        </p:sp>
        <p:grpSp>
          <p:nvGrpSpPr>
            <p:cNvPr id="45" name="Group 44">
              <a:extLst>
                <a:ext uri="{FF2B5EF4-FFF2-40B4-BE49-F238E27FC236}">
                  <a16:creationId xmlns:a16="http://schemas.microsoft.com/office/drawing/2014/main" id="{4529BF11-53B6-4855-BAB6-6D317FF9F873}"/>
                </a:ext>
              </a:extLst>
            </p:cNvPr>
            <p:cNvGrpSpPr/>
            <p:nvPr/>
          </p:nvGrpSpPr>
          <p:grpSpPr>
            <a:xfrm>
              <a:off x="3178968" y="1185063"/>
              <a:ext cx="491007" cy="615551"/>
              <a:chOff x="3178968" y="1185063"/>
              <a:chExt cx="491007" cy="615551"/>
            </a:xfrm>
          </p:grpSpPr>
          <p:sp>
            <p:nvSpPr>
              <p:cNvPr id="46" name="Shape 36751">
                <a:extLst>
                  <a:ext uri="{FF2B5EF4-FFF2-40B4-BE49-F238E27FC236}">
                    <a16:creationId xmlns:a16="http://schemas.microsoft.com/office/drawing/2014/main" id="{723F46F0-2510-4557-ADF6-BD73C5137CB0}"/>
                  </a:ext>
                </a:extLst>
              </p:cNvPr>
              <p:cNvSpPr/>
              <p:nvPr/>
            </p:nvSpPr>
            <p:spPr>
              <a:xfrm>
                <a:off x="3178968" y="1256120"/>
                <a:ext cx="491007" cy="491007"/>
              </a:xfrm>
              <a:prstGeom prst="ellipse">
                <a:avLst/>
              </a:prstGeom>
              <a:solidFill>
                <a:srgbClr val="297A38"/>
              </a:solidFill>
              <a:ln w="12700" cap="flat">
                <a:noFill/>
                <a:miter lim="400000"/>
              </a:ln>
              <a:effectLst/>
            </p:spPr>
            <p:txBody>
              <a:bodyPr wrap="square" lIns="0" tIns="0" rIns="0" bIns="0" numCol="1" anchor="t">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marL="0" marR="0" lvl="0" indent="0" algn="l" defTabSz="779252" rtl="0" eaLnBrk="1" fontAlgn="auto" latinLnBrk="0" hangingPunct="1">
                  <a:lnSpc>
                    <a:spcPct val="100000"/>
                  </a:lnSpc>
                  <a:spcBef>
                    <a:spcPts val="0"/>
                  </a:spcBef>
                  <a:spcAft>
                    <a:spcPts val="0"/>
                  </a:spcAft>
                  <a:buClrTx/>
                  <a:buSzTx/>
                  <a:buFontTx/>
                  <a:buNone/>
                  <a:tabLst/>
                  <a:defRPr/>
                </a:pPr>
                <a:endParaRPr kumimoji="0" sz="1050" b="0" i="0" u="none" strike="noStrike" kern="1200" cap="none" spc="0" normalizeH="0" baseline="0" noProof="0">
                  <a:ln>
                    <a:noFill/>
                  </a:ln>
                  <a:solidFill>
                    <a:srgbClr val="004785"/>
                  </a:solidFill>
                  <a:effectLst/>
                  <a:uLnTx/>
                  <a:uFillTx/>
                  <a:latin typeface="Trebuchet MS" panose="020B0603020202020204" pitchFamily="34" charset="0"/>
                </a:endParaRPr>
              </a:p>
            </p:txBody>
          </p:sp>
          <p:sp>
            <p:nvSpPr>
              <p:cNvPr id="47" name="TextBox 46">
                <a:extLst>
                  <a:ext uri="{FF2B5EF4-FFF2-40B4-BE49-F238E27FC236}">
                    <a16:creationId xmlns:a16="http://schemas.microsoft.com/office/drawing/2014/main" id="{2AE3E0CA-87AC-4364-BF8B-A242D518695A}"/>
                  </a:ext>
                </a:extLst>
              </p:cNvPr>
              <p:cNvSpPr txBox="1"/>
              <p:nvPr/>
            </p:nvSpPr>
            <p:spPr>
              <a:xfrm>
                <a:off x="3352898" y="1185063"/>
                <a:ext cx="15339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2800" b="1" i="0" u="none" strike="noStrike" cap="none" spc="0" normalizeH="0" baseline="0">
                    <a:ln>
                      <a:noFill/>
                    </a:ln>
                    <a:solidFill>
                      <a:schemeClr val="bg1"/>
                    </a:solidFill>
                    <a:effectLst/>
                    <a:uFillTx/>
                    <a:latin typeface="Trebuchet MS" panose="020B0603020202020204" pitchFamily="34" charset="0"/>
                    <a:sym typeface="Calibri"/>
                  </a:rPr>
                  <a:t>5</a:t>
                </a:r>
              </a:p>
            </p:txBody>
          </p:sp>
        </p:grpSp>
      </p:grpSp>
      <p:pic>
        <p:nvPicPr>
          <p:cNvPr id="58" name="Immagine 38">
            <a:extLst>
              <a:ext uri="{FF2B5EF4-FFF2-40B4-BE49-F238E27FC236}">
                <a16:creationId xmlns:a16="http://schemas.microsoft.com/office/drawing/2014/main" id="{DDCE0F08-86F6-4EA1-ADF2-3ADEF5788247}"/>
              </a:ext>
            </a:extLst>
          </p:cNvPr>
          <p:cNvPicPr/>
          <p:nvPr/>
        </p:nvPicPr>
        <p:blipFill>
          <a:blip r:embed="rId3"/>
          <a:stretch>
            <a:fillRect/>
          </a:stretch>
        </p:blipFill>
        <p:spPr>
          <a:xfrm>
            <a:off x="352800" y="1155600"/>
            <a:ext cx="5475600" cy="4492800"/>
          </a:xfrm>
          <a:prstGeom prst="rect">
            <a:avLst/>
          </a:prstGeom>
        </p:spPr>
      </p:pic>
    </p:spTree>
    <p:extLst>
      <p:ext uri="{BB962C8B-B14F-4D97-AF65-F5344CB8AC3E}">
        <p14:creationId xmlns:p14="http://schemas.microsoft.com/office/powerpoint/2010/main" val="4121352985"/>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2D8E0C8-5311-4D05-811D-9293E834B0F7}"/>
              </a:ext>
            </a:extLst>
          </p:cNvPr>
          <p:cNvSpPr>
            <a:spLocks noChangeArrowheads="1"/>
          </p:cNvSpPr>
          <p:nvPr/>
        </p:nvSpPr>
        <p:spPr bwMode="auto">
          <a:xfrm>
            <a:off x="0" y="-47282"/>
            <a:ext cx="92398"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5720" tIns="22860" rIns="45720" bIns="22860" numCol="1" anchor="ctr" anchorCtr="0" compatLnSpc="1">
            <a:prstTxWarp prst="textNoShape">
              <a:avLst/>
            </a:prstTxWarp>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srgbClr val="000000"/>
              </a:solidFill>
              <a:effectLst/>
              <a:uLnTx/>
              <a:uFillTx/>
              <a:latin typeface="Calibri"/>
              <a:cs typeface="Calibri"/>
              <a:sym typeface="Calibri"/>
            </a:endParaRPr>
          </a:p>
        </p:txBody>
      </p:sp>
      <p:pic>
        <p:nvPicPr>
          <p:cNvPr id="2049" name="Picture 1" descr="Logo_Ariaspa">
            <a:extLst>
              <a:ext uri="{FF2B5EF4-FFF2-40B4-BE49-F238E27FC236}">
                <a16:creationId xmlns:a16="http://schemas.microsoft.com/office/drawing/2014/main" id="{70350E6A-AF05-499B-81C1-B68FBDE3C536}"/>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54221" y="5921473"/>
            <a:ext cx="1380936" cy="544089"/>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a:extLst>
              <a:ext uri="{FF2B5EF4-FFF2-40B4-BE49-F238E27FC236}">
                <a16:creationId xmlns:a16="http://schemas.microsoft.com/office/drawing/2014/main" id="{5AB635AE-41AB-460B-B72E-62CCED7439B2}"/>
              </a:ext>
            </a:extLst>
          </p:cNvPr>
          <p:cNvSpPr txBox="1"/>
          <p:nvPr/>
        </p:nvSpPr>
        <p:spPr>
          <a:xfrm>
            <a:off x="354221" y="216000"/>
            <a:ext cx="11483558"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defTabSz="1828800" hangingPunct="0"/>
            <a:r>
              <a:rPr lang="en-US" sz="2800" b="1">
                <a:solidFill>
                  <a:srgbClr val="297A38"/>
                </a:solidFill>
                <a:latin typeface="Trebuchet MS" panose="020B0603020202020204" pitchFamily="34" charset="0"/>
                <a:sym typeface="Calibri"/>
              </a:rPr>
              <a:t>BOL - Progetto </a:t>
            </a:r>
            <a:r>
              <a:rPr lang="en-US" sz="2800" b="1" err="1">
                <a:solidFill>
                  <a:srgbClr val="297A38"/>
                </a:solidFill>
                <a:latin typeface="Trebuchet MS" panose="020B0603020202020204" pitchFamily="34" charset="0"/>
                <a:sym typeface="Calibri"/>
              </a:rPr>
              <a:t>formativo</a:t>
            </a:r>
            <a:r>
              <a:rPr lang="en-US" sz="2800" b="1">
                <a:solidFill>
                  <a:srgbClr val="297A38"/>
                </a:solidFill>
                <a:latin typeface="Trebuchet MS" panose="020B0603020202020204" pitchFamily="34" charset="0"/>
                <a:sym typeface="Calibri"/>
              </a:rPr>
              <a:t> - </a:t>
            </a:r>
            <a:r>
              <a:rPr lang="en-US" err="1">
                <a:solidFill>
                  <a:srgbClr val="297A38"/>
                </a:solidFill>
                <a:latin typeface="Trebuchet MS" panose="020B0603020202020204" pitchFamily="34" charset="0"/>
                <a:sym typeface="Calibri"/>
              </a:rPr>
              <a:t>Inserimento</a:t>
            </a:r>
            <a:r>
              <a:rPr lang="en-US">
                <a:solidFill>
                  <a:srgbClr val="297A38"/>
                </a:solidFill>
                <a:latin typeface="Trebuchet MS" panose="020B0603020202020204" pitchFamily="34" charset="0"/>
                <a:sym typeface="Calibri"/>
              </a:rPr>
              <a:t> moduli </a:t>
            </a:r>
            <a:r>
              <a:rPr lang="en-US" err="1">
                <a:solidFill>
                  <a:srgbClr val="297A38"/>
                </a:solidFill>
                <a:latin typeface="Trebuchet MS" panose="020B0603020202020204" pitchFamily="34" charset="0"/>
                <a:sym typeface="Calibri"/>
              </a:rPr>
              <a:t>formativi</a:t>
            </a:r>
            <a:r>
              <a:rPr lang="en-US">
                <a:solidFill>
                  <a:srgbClr val="297A38"/>
                </a:solidFill>
                <a:latin typeface="Trebuchet MS" panose="020B0603020202020204" pitchFamily="34" charset="0"/>
                <a:sym typeface="Calibri"/>
              </a:rPr>
              <a:t> (3/3)</a:t>
            </a:r>
          </a:p>
        </p:txBody>
      </p:sp>
      <p:grpSp>
        <p:nvGrpSpPr>
          <p:cNvPr id="19" name="Group 18">
            <a:extLst>
              <a:ext uri="{FF2B5EF4-FFF2-40B4-BE49-F238E27FC236}">
                <a16:creationId xmlns:a16="http://schemas.microsoft.com/office/drawing/2014/main" id="{C1ED393A-D6C8-4230-BA71-787B3753EC1E}"/>
              </a:ext>
            </a:extLst>
          </p:cNvPr>
          <p:cNvGrpSpPr/>
          <p:nvPr/>
        </p:nvGrpSpPr>
        <p:grpSpPr>
          <a:xfrm>
            <a:off x="6095999" y="3184254"/>
            <a:ext cx="5720665" cy="616599"/>
            <a:chOff x="3178968" y="1185063"/>
            <a:chExt cx="5730872" cy="616599"/>
          </a:xfrm>
        </p:grpSpPr>
        <p:sp>
          <p:nvSpPr>
            <p:cNvPr id="20" name="Text Placeholder 2">
              <a:extLst>
                <a:ext uri="{FF2B5EF4-FFF2-40B4-BE49-F238E27FC236}">
                  <a16:creationId xmlns:a16="http://schemas.microsoft.com/office/drawing/2014/main" id="{7A34A30E-5F30-4093-B99F-E78713DD770E}"/>
                </a:ext>
              </a:extLst>
            </p:cNvPr>
            <p:cNvSpPr txBox="1">
              <a:spLocks/>
            </p:cNvSpPr>
            <p:nvPr/>
          </p:nvSpPr>
          <p:spPr>
            <a:xfrm>
              <a:off x="3766705" y="1200150"/>
              <a:ext cx="5143135" cy="601512"/>
            </a:xfrm>
            <a:prstGeom prst="rect">
              <a:avLst/>
            </a:prstGeom>
          </p:spPr>
          <p:txBody>
            <a:bodyPr vert="horz" wrap="square" lIns="0" tIns="67500" rIns="0" bIns="67500" rtlCol="0" anchor="ctr" anchorCtr="0">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lvl="0"/>
              <a:r>
                <a:rPr lang="it-IT" sz="1800">
                  <a:latin typeface="Trebuchet MS" panose="020B0603020202020204" pitchFamily="34" charset="0"/>
                </a:rPr>
                <a:t>I progetti formativi con un monte ore totale superiore a 250 ore dovranno obbligatoriamente prevedere attività di tirocinio/alternanza scuola-lavoro.</a:t>
              </a:r>
              <a:endParaRPr lang="en-US" sz="1800">
                <a:latin typeface="Trebuchet MS" panose="020B0603020202020204" pitchFamily="34" charset="0"/>
              </a:endParaRPr>
            </a:p>
          </p:txBody>
        </p:sp>
        <p:grpSp>
          <p:nvGrpSpPr>
            <p:cNvPr id="21" name="Group 20">
              <a:extLst>
                <a:ext uri="{FF2B5EF4-FFF2-40B4-BE49-F238E27FC236}">
                  <a16:creationId xmlns:a16="http://schemas.microsoft.com/office/drawing/2014/main" id="{A325DFAE-93C7-4E16-B9E1-99BDDD686DD8}"/>
                </a:ext>
              </a:extLst>
            </p:cNvPr>
            <p:cNvGrpSpPr/>
            <p:nvPr/>
          </p:nvGrpSpPr>
          <p:grpSpPr>
            <a:xfrm>
              <a:off x="3178968" y="1185063"/>
              <a:ext cx="491007" cy="615551"/>
              <a:chOff x="3178968" y="1185063"/>
              <a:chExt cx="491007" cy="615551"/>
            </a:xfrm>
          </p:grpSpPr>
          <p:sp>
            <p:nvSpPr>
              <p:cNvPr id="22" name="Shape 36751">
                <a:extLst>
                  <a:ext uri="{FF2B5EF4-FFF2-40B4-BE49-F238E27FC236}">
                    <a16:creationId xmlns:a16="http://schemas.microsoft.com/office/drawing/2014/main" id="{32455292-4612-406F-8373-9297EFC8F23E}"/>
                  </a:ext>
                </a:extLst>
              </p:cNvPr>
              <p:cNvSpPr/>
              <p:nvPr/>
            </p:nvSpPr>
            <p:spPr>
              <a:xfrm>
                <a:off x="3178968" y="1256120"/>
                <a:ext cx="491007" cy="491007"/>
              </a:xfrm>
              <a:prstGeom prst="ellipse">
                <a:avLst/>
              </a:prstGeom>
              <a:solidFill>
                <a:srgbClr val="297A38"/>
              </a:solidFill>
              <a:ln w="12700" cap="flat">
                <a:noFill/>
                <a:miter lim="400000"/>
              </a:ln>
              <a:effectLst/>
            </p:spPr>
            <p:txBody>
              <a:bodyPr wrap="square" lIns="0" tIns="0" rIns="0" bIns="0" numCol="1" anchor="t">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marL="0" marR="0" lvl="0" indent="0" algn="l" defTabSz="779252" rtl="0" eaLnBrk="1" fontAlgn="auto" latinLnBrk="0" hangingPunct="1">
                  <a:lnSpc>
                    <a:spcPct val="100000"/>
                  </a:lnSpc>
                  <a:spcBef>
                    <a:spcPts val="0"/>
                  </a:spcBef>
                  <a:spcAft>
                    <a:spcPts val="0"/>
                  </a:spcAft>
                  <a:buClrTx/>
                  <a:buSzTx/>
                  <a:buFontTx/>
                  <a:buNone/>
                  <a:tabLst/>
                  <a:defRPr/>
                </a:pPr>
                <a:endParaRPr kumimoji="0" sz="1050" b="0" i="0" u="none" strike="noStrike" kern="1200" cap="none" spc="0" normalizeH="0" baseline="0" noProof="0">
                  <a:ln>
                    <a:noFill/>
                  </a:ln>
                  <a:solidFill>
                    <a:srgbClr val="004785"/>
                  </a:solidFill>
                  <a:effectLst/>
                  <a:uLnTx/>
                  <a:uFillTx/>
                  <a:latin typeface="Trebuchet MS" panose="020B0603020202020204" pitchFamily="34" charset="0"/>
                </a:endParaRPr>
              </a:p>
            </p:txBody>
          </p:sp>
          <p:sp>
            <p:nvSpPr>
              <p:cNvPr id="23" name="TextBox 22">
                <a:extLst>
                  <a:ext uri="{FF2B5EF4-FFF2-40B4-BE49-F238E27FC236}">
                    <a16:creationId xmlns:a16="http://schemas.microsoft.com/office/drawing/2014/main" id="{7908FAF4-16F1-4859-AB56-CB52E7EAA36A}"/>
                  </a:ext>
                </a:extLst>
              </p:cNvPr>
              <p:cNvSpPr txBox="1"/>
              <p:nvPr/>
            </p:nvSpPr>
            <p:spPr>
              <a:xfrm>
                <a:off x="3352898" y="1185063"/>
                <a:ext cx="15339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2800" b="1" i="0" u="none" strike="noStrike" cap="none" spc="0" normalizeH="0" baseline="0">
                    <a:ln>
                      <a:noFill/>
                    </a:ln>
                    <a:solidFill>
                      <a:schemeClr val="bg1"/>
                    </a:solidFill>
                    <a:effectLst/>
                    <a:uFillTx/>
                    <a:latin typeface="Trebuchet MS" panose="020B0603020202020204" pitchFamily="34" charset="0"/>
                    <a:sym typeface="Calibri"/>
                  </a:rPr>
                  <a:t>1</a:t>
                </a:r>
              </a:p>
            </p:txBody>
          </p:sp>
        </p:grpSp>
      </p:grpSp>
      <p:sp>
        <p:nvSpPr>
          <p:cNvPr id="37" name="Freccia in giù 10">
            <a:extLst>
              <a:ext uri="{FF2B5EF4-FFF2-40B4-BE49-F238E27FC236}">
                <a16:creationId xmlns:a16="http://schemas.microsoft.com/office/drawing/2014/main" id="{42E19B7B-8A85-4021-8E65-C8CD435390B3}"/>
              </a:ext>
            </a:extLst>
          </p:cNvPr>
          <p:cNvSpPr/>
          <p:nvPr/>
        </p:nvSpPr>
        <p:spPr>
          <a:xfrm>
            <a:off x="3545114" y="5036324"/>
            <a:ext cx="254000" cy="214630"/>
          </a:xfrm>
          <a:prstGeom prst="downArrow">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12" name="Immagine 40">
            <a:extLst>
              <a:ext uri="{FF2B5EF4-FFF2-40B4-BE49-F238E27FC236}">
                <a16:creationId xmlns:a16="http://schemas.microsoft.com/office/drawing/2014/main" id="{81C36CB7-3797-4EB0-B43D-D18CF2264B6F}"/>
              </a:ext>
            </a:extLst>
          </p:cNvPr>
          <p:cNvPicPr/>
          <p:nvPr/>
        </p:nvPicPr>
        <p:blipFill>
          <a:blip r:embed="rId3"/>
          <a:stretch>
            <a:fillRect/>
          </a:stretch>
        </p:blipFill>
        <p:spPr>
          <a:xfrm>
            <a:off x="352800" y="1184400"/>
            <a:ext cx="5475600" cy="4492800"/>
          </a:xfrm>
          <a:prstGeom prst="rect">
            <a:avLst/>
          </a:prstGeom>
        </p:spPr>
      </p:pic>
    </p:spTree>
    <p:extLst>
      <p:ext uri="{BB962C8B-B14F-4D97-AF65-F5344CB8AC3E}">
        <p14:creationId xmlns:p14="http://schemas.microsoft.com/office/powerpoint/2010/main" val="2014080260"/>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2D8E0C8-5311-4D05-811D-9293E834B0F7}"/>
              </a:ext>
            </a:extLst>
          </p:cNvPr>
          <p:cNvSpPr>
            <a:spLocks noChangeArrowheads="1"/>
          </p:cNvSpPr>
          <p:nvPr/>
        </p:nvSpPr>
        <p:spPr bwMode="auto">
          <a:xfrm>
            <a:off x="0" y="-47282"/>
            <a:ext cx="92398"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5720" tIns="22860" rIns="45720" bIns="22860" numCol="1" anchor="ctr" anchorCtr="0" compatLnSpc="1">
            <a:prstTxWarp prst="textNoShape">
              <a:avLst/>
            </a:prstTxWarp>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srgbClr val="000000"/>
              </a:solidFill>
              <a:effectLst/>
              <a:uLnTx/>
              <a:uFillTx/>
              <a:latin typeface="Calibri"/>
              <a:cs typeface="Calibri"/>
              <a:sym typeface="Calibri"/>
            </a:endParaRPr>
          </a:p>
        </p:txBody>
      </p:sp>
      <p:pic>
        <p:nvPicPr>
          <p:cNvPr id="2049" name="Picture 1" descr="Logo_Ariaspa">
            <a:extLst>
              <a:ext uri="{FF2B5EF4-FFF2-40B4-BE49-F238E27FC236}">
                <a16:creationId xmlns:a16="http://schemas.microsoft.com/office/drawing/2014/main" id="{70350E6A-AF05-499B-81C1-B68FBDE3C536}"/>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54221" y="5921473"/>
            <a:ext cx="1380936" cy="544089"/>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a:extLst>
              <a:ext uri="{FF2B5EF4-FFF2-40B4-BE49-F238E27FC236}">
                <a16:creationId xmlns:a16="http://schemas.microsoft.com/office/drawing/2014/main" id="{5AB635AE-41AB-460B-B72E-62CCED7439B2}"/>
              </a:ext>
            </a:extLst>
          </p:cNvPr>
          <p:cNvSpPr txBox="1"/>
          <p:nvPr/>
        </p:nvSpPr>
        <p:spPr>
          <a:xfrm>
            <a:off x="354221" y="216000"/>
            <a:ext cx="11483558"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defTabSz="1828800" hangingPunct="0"/>
            <a:r>
              <a:rPr lang="en-US" sz="2800" b="1">
                <a:solidFill>
                  <a:srgbClr val="297A38"/>
                </a:solidFill>
                <a:latin typeface="Trebuchet MS" panose="020B0603020202020204" pitchFamily="34" charset="0"/>
                <a:sym typeface="Calibri"/>
              </a:rPr>
              <a:t>BOL - </a:t>
            </a:r>
            <a:r>
              <a:rPr lang="en-US" sz="2800" b="1" err="1">
                <a:solidFill>
                  <a:srgbClr val="297A38"/>
                </a:solidFill>
                <a:latin typeface="Trebuchet MS" panose="020B0603020202020204" pitchFamily="34" charset="0"/>
                <a:sym typeface="Calibri"/>
              </a:rPr>
              <a:t>Avvio</a:t>
            </a:r>
            <a:r>
              <a:rPr lang="en-US" sz="2800" b="1">
                <a:solidFill>
                  <a:srgbClr val="297A38"/>
                </a:solidFill>
                <a:latin typeface="Trebuchet MS" panose="020B0603020202020204" pitchFamily="34" charset="0"/>
                <a:sym typeface="Calibri"/>
              </a:rPr>
              <a:t> </a:t>
            </a:r>
            <a:r>
              <a:rPr lang="en-US" sz="2800" b="1" err="1">
                <a:solidFill>
                  <a:srgbClr val="297A38"/>
                </a:solidFill>
                <a:latin typeface="Trebuchet MS" panose="020B0603020202020204" pitchFamily="34" charset="0"/>
                <a:sym typeface="Calibri"/>
              </a:rPr>
              <a:t>servizi</a:t>
            </a:r>
            <a:r>
              <a:rPr lang="en-US" sz="2800" b="1">
                <a:solidFill>
                  <a:srgbClr val="297A38"/>
                </a:solidFill>
                <a:latin typeface="Trebuchet MS" panose="020B0603020202020204" pitchFamily="34" charset="0"/>
                <a:sym typeface="Calibri"/>
              </a:rPr>
              <a:t> dote</a:t>
            </a:r>
            <a:endParaRPr lang="en-US">
              <a:solidFill>
                <a:srgbClr val="297A38"/>
              </a:solidFill>
              <a:latin typeface="Trebuchet MS" panose="020B0603020202020204" pitchFamily="34" charset="0"/>
              <a:sym typeface="Calibri"/>
            </a:endParaRPr>
          </a:p>
        </p:txBody>
      </p:sp>
      <p:pic>
        <p:nvPicPr>
          <p:cNvPr id="6" name="Picture 5" descr="Graphical user interface&#10;&#10;Description automatically generated">
            <a:extLst>
              <a:ext uri="{FF2B5EF4-FFF2-40B4-BE49-F238E27FC236}">
                <a16:creationId xmlns:a16="http://schemas.microsoft.com/office/drawing/2014/main" id="{46FECAAA-5E3C-4F3C-8F34-A3CFFD3A2CCC}"/>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556800" y="831600"/>
            <a:ext cx="5480779" cy="5584420"/>
          </a:xfrm>
          <a:prstGeom prst="rect">
            <a:avLst/>
          </a:prstGeom>
        </p:spPr>
      </p:pic>
    </p:spTree>
    <p:extLst>
      <p:ext uri="{BB962C8B-B14F-4D97-AF65-F5344CB8AC3E}">
        <p14:creationId xmlns:p14="http://schemas.microsoft.com/office/powerpoint/2010/main" val="2076644357"/>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2D8E0C8-5311-4D05-811D-9293E834B0F7}"/>
              </a:ext>
            </a:extLst>
          </p:cNvPr>
          <p:cNvSpPr>
            <a:spLocks noChangeArrowheads="1"/>
          </p:cNvSpPr>
          <p:nvPr/>
        </p:nvSpPr>
        <p:spPr bwMode="auto">
          <a:xfrm>
            <a:off x="0" y="-47282"/>
            <a:ext cx="92398"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5720" tIns="22860" rIns="45720" bIns="22860" numCol="1" anchor="ctr" anchorCtr="0" compatLnSpc="1">
            <a:prstTxWarp prst="textNoShape">
              <a:avLst/>
            </a:prstTxWarp>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srgbClr val="000000"/>
              </a:solidFill>
              <a:effectLst/>
              <a:uLnTx/>
              <a:uFillTx/>
              <a:latin typeface="Calibri"/>
              <a:cs typeface="Calibri"/>
              <a:sym typeface="Calibri"/>
            </a:endParaRPr>
          </a:p>
        </p:txBody>
      </p:sp>
      <p:pic>
        <p:nvPicPr>
          <p:cNvPr id="2049" name="Picture 1" descr="Logo_Ariaspa">
            <a:extLst>
              <a:ext uri="{FF2B5EF4-FFF2-40B4-BE49-F238E27FC236}">
                <a16:creationId xmlns:a16="http://schemas.microsoft.com/office/drawing/2014/main" id="{70350E6A-AF05-499B-81C1-B68FBDE3C536}"/>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54221" y="5921473"/>
            <a:ext cx="1380936" cy="544089"/>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a:extLst>
              <a:ext uri="{FF2B5EF4-FFF2-40B4-BE49-F238E27FC236}">
                <a16:creationId xmlns:a16="http://schemas.microsoft.com/office/drawing/2014/main" id="{5AB635AE-41AB-460B-B72E-62CCED7439B2}"/>
              </a:ext>
            </a:extLst>
          </p:cNvPr>
          <p:cNvSpPr txBox="1"/>
          <p:nvPr/>
        </p:nvSpPr>
        <p:spPr>
          <a:xfrm>
            <a:off x="354221" y="216000"/>
            <a:ext cx="11483558"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defTabSz="1828800" hangingPunct="0"/>
            <a:r>
              <a:rPr lang="en-US" sz="2800" b="1">
                <a:solidFill>
                  <a:srgbClr val="297A38"/>
                </a:solidFill>
                <a:latin typeface="Trebuchet MS" panose="020B0603020202020204" pitchFamily="34" charset="0"/>
                <a:sym typeface="Calibri"/>
              </a:rPr>
              <a:t>BOL - </a:t>
            </a:r>
            <a:r>
              <a:rPr lang="en-US" sz="2800" b="1" err="1">
                <a:solidFill>
                  <a:srgbClr val="297A38"/>
                </a:solidFill>
                <a:latin typeface="Trebuchet MS" panose="020B0603020202020204" pitchFamily="34" charset="0"/>
                <a:sym typeface="Calibri"/>
              </a:rPr>
              <a:t>Avvio</a:t>
            </a:r>
            <a:r>
              <a:rPr lang="en-US" sz="2800" b="1">
                <a:solidFill>
                  <a:srgbClr val="297A38"/>
                </a:solidFill>
                <a:latin typeface="Trebuchet MS" panose="020B0603020202020204" pitchFamily="34" charset="0"/>
                <a:sym typeface="Calibri"/>
              </a:rPr>
              <a:t> </a:t>
            </a:r>
            <a:r>
              <a:rPr lang="en-US" sz="2800" b="1" err="1">
                <a:solidFill>
                  <a:srgbClr val="297A38"/>
                </a:solidFill>
                <a:latin typeface="Trebuchet MS" panose="020B0603020202020204" pitchFamily="34" charset="0"/>
                <a:sym typeface="Calibri"/>
              </a:rPr>
              <a:t>servizi</a:t>
            </a:r>
            <a:r>
              <a:rPr lang="en-US" sz="2800" b="1">
                <a:solidFill>
                  <a:srgbClr val="297A38"/>
                </a:solidFill>
                <a:latin typeface="Trebuchet MS" panose="020B0603020202020204" pitchFamily="34" charset="0"/>
                <a:sym typeface="Calibri"/>
              </a:rPr>
              <a:t> dote – </a:t>
            </a:r>
            <a:r>
              <a:rPr lang="en-US" err="1">
                <a:solidFill>
                  <a:srgbClr val="297A38"/>
                </a:solidFill>
                <a:latin typeface="Trebuchet MS" panose="020B0603020202020204" pitchFamily="34" charset="0"/>
                <a:sym typeface="Calibri"/>
              </a:rPr>
              <a:t>Servizio</a:t>
            </a:r>
            <a:r>
              <a:rPr lang="en-US">
                <a:solidFill>
                  <a:srgbClr val="297A38"/>
                </a:solidFill>
                <a:latin typeface="Trebuchet MS" panose="020B0603020202020204" pitchFamily="34" charset="0"/>
                <a:sym typeface="Calibri"/>
              </a:rPr>
              <a:t> di </a:t>
            </a:r>
            <a:r>
              <a:rPr lang="en-US" err="1">
                <a:solidFill>
                  <a:srgbClr val="297A38"/>
                </a:solidFill>
                <a:latin typeface="Trebuchet MS" panose="020B0603020202020204" pitchFamily="34" charset="0"/>
                <a:sym typeface="Calibri"/>
              </a:rPr>
              <a:t>formazione</a:t>
            </a:r>
            <a:endParaRPr lang="en-US">
              <a:solidFill>
                <a:srgbClr val="297A38"/>
              </a:solidFill>
              <a:latin typeface="Trebuchet MS" panose="020B0603020202020204" pitchFamily="34" charset="0"/>
              <a:sym typeface="Calibri"/>
            </a:endParaRPr>
          </a:p>
        </p:txBody>
      </p:sp>
      <p:grpSp>
        <p:nvGrpSpPr>
          <p:cNvPr id="14" name="Group 13">
            <a:extLst>
              <a:ext uri="{FF2B5EF4-FFF2-40B4-BE49-F238E27FC236}">
                <a16:creationId xmlns:a16="http://schemas.microsoft.com/office/drawing/2014/main" id="{B63430B8-4AF3-4FDE-B946-1944978F58A4}"/>
              </a:ext>
            </a:extLst>
          </p:cNvPr>
          <p:cNvGrpSpPr/>
          <p:nvPr/>
        </p:nvGrpSpPr>
        <p:grpSpPr>
          <a:xfrm>
            <a:off x="6117113" y="1260000"/>
            <a:ext cx="5720666" cy="616599"/>
            <a:chOff x="3178968" y="1185063"/>
            <a:chExt cx="5485371" cy="616599"/>
          </a:xfrm>
        </p:grpSpPr>
        <p:sp>
          <p:nvSpPr>
            <p:cNvPr id="15" name="Text Placeholder 2">
              <a:extLst>
                <a:ext uri="{FF2B5EF4-FFF2-40B4-BE49-F238E27FC236}">
                  <a16:creationId xmlns:a16="http://schemas.microsoft.com/office/drawing/2014/main" id="{E352E98F-455E-4B77-B3FD-5840BD1A2873}"/>
                </a:ext>
              </a:extLst>
            </p:cNvPr>
            <p:cNvSpPr txBox="1">
              <a:spLocks/>
            </p:cNvSpPr>
            <p:nvPr/>
          </p:nvSpPr>
          <p:spPr>
            <a:xfrm>
              <a:off x="3766706" y="1200150"/>
              <a:ext cx="4897633" cy="601512"/>
            </a:xfrm>
            <a:prstGeom prst="rect">
              <a:avLst/>
            </a:prstGeom>
          </p:spPr>
          <p:txBody>
            <a:bodyPr vert="horz" wrap="square" lIns="0" tIns="67500" rIns="0" bIns="67500" rtlCol="0" anchor="ctr" anchorCtr="0">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lvl="0"/>
              <a:r>
                <a:rPr lang="it-IT" sz="1600">
                  <a:latin typeface="Trebuchet MS" panose="020B0603020202020204" pitchFamily="34" charset="0"/>
                </a:rPr>
                <a:t>Per avviare il servizio di formazione all’interno della dote sarà necessario che l’alunno risulti assegnato ad una sezione in stato avviato in SIUF, all’interno delle offerte formative dedicate al bando;</a:t>
              </a:r>
              <a:endParaRPr lang="en-US" sz="1600">
                <a:latin typeface="Trebuchet MS" panose="020B0603020202020204" pitchFamily="34" charset="0"/>
              </a:endParaRPr>
            </a:p>
          </p:txBody>
        </p:sp>
        <p:grpSp>
          <p:nvGrpSpPr>
            <p:cNvPr id="16" name="Group 15">
              <a:extLst>
                <a:ext uri="{FF2B5EF4-FFF2-40B4-BE49-F238E27FC236}">
                  <a16:creationId xmlns:a16="http://schemas.microsoft.com/office/drawing/2014/main" id="{E99C1E60-F99A-480B-86C7-87AA554B66D9}"/>
                </a:ext>
              </a:extLst>
            </p:cNvPr>
            <p:cNvGrpSpPr/>
            <p:nvPr/>
          </p:nvGrpSpPr>
          <p:grpSpPr>
            <a:xfrm>
              <a:off x="3178968" y="1185063"/>
              <a:ext cx="491007" cy="615551"/>
              <a:chOff x="3178968" y="1185063"/>
              <a:chExt cx="491007" cy="615551"/>
            </a:xfrm>
          </p:grpSpPr>
          <p:sp>
            <p:nvSpPr>
              <p:cNvPr id="17" name="Shape 36751">
                <a:extLst>
                  <a:ext uri="{FF2B5EF4-FFF2-40B4-BE49-F238E27FC236}">
                    <a16:creationId xmlns:a16="http://schemas.microsoft.com/office/drawing/2014/main" id="{E78342F7-FC01-4DDD-8DF9-7410CFC4ACDE}"/>
                  </a:ext>
                </a:extLst>
              </p:cNvPr>
              <p:cNvSpPr/>
              <p:nvPr/>
            </p:nvSpPr>
            <p:spPr>
              <a:xfrm>
                <a:off x="3178968" y="1256120"/>
                <a:ext cx="491007" cy="491007"/>
              </a:xfrm>
              <a:prstGeom prst="ellipse">
                <a:avLst/>
              </a:prstGeom>
              <a:solidFill>
                <a:srgbClr val="297A38"/>
              </a:solidFill>
              <a:ln w="12700" cap="flat">
                <a:noFill/>
                <a:miter lim="400000"/>
              </a:ln>
              <a:effectLst/>
            </p:spPr>
            <p:txBody>
              <a:bodyPr wrap="square" lIns="0" tIns="0" rIns="0" bIns="0" numCol="1" anchor="t">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marL="0" marR="0" lvl="0" indent="0" algn="l" defTabSz="779252" rtl="0" eaLnBrk="1" fontAlgn="auto" latinLnBrk="0" hangingPunct="1">
                  <a:lnSpc>
                    <a:spcPct val="100000"/>
                  </a:lnSpc>
                  <a:spcBef>
                    <a:spcPts val="0"/>
                  </a:spcBef>
                  <a:spcAft>
                    <a:spcPts val="0"/>
                  </a:spcAft>
                  <a:buClrTx/>
                  <a:buSzTx/>
                  <a:buFontTx/>
                  <a:buNone/>
                  <a:tabLst/>
                  <a:defRPr/>
                </a:pPr>
                <a:endParaRPr kumimoji="0" sz="1050" b="0" i="0" u="none" strike="noStrike" kern="1200" cap="none" spc="0" normalizeH="0" baseline="0" noProof="0">
                  <a:ln>
                    <a:noFill/>
                  </a:ln>
                  <a:solidFill>
                    <a:srgbClr val="004785"/>
                  </a:solidFill>
                  <a:effectLst/>
                  <a:uLnTx/>
                  <a:uFillTx/>
                  <a:latin typeface="Trebuchet MS" panose="020B0603020202020204" pitchFamily="34" charset="0"/>
                </a:endParaRPr>
              </a:p>
            </p:txBody>
          </p:sp>
          <p:sp>
            <p:nvSpPr>
              <p:cNvPr id="18" name="TextBox 17">
                <a:extLst>
                  <a:ext uri="{FF2B5EF4-FFF2-40B4-BE49-F238E27FC236}">
                    <a16:creationId xmlns:a16="http://schemas.microsoft.com/office/drawing/2014/main" id="{7B6D32AD-D751-4FAC-A419-6340BB085A23}"/>
                  </a:ext>
                </a:extLst>
              </p:cNvPr>
              <p:cNvSpPr txBox="1"/>
              <p:nvPr/>
            </p:nvSpPr>
            <p:spPr>
              <a:xfrm>
                <a:off x="3352898" y="1185063"/>
                <a:ext cx="15339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2800" b="1" i="0" u="none" strike="noStrike" cap="none" spc="0" normalizeH="0" baseline="0">
                    <a:ln>
                      <a:noFill/>
                    </a:ln>
                    <a:solidFill>
                      <a:schemeClr val="bg1"/>
                    </a:solidFill>
                    <a:effectLst/>
                    <a:uFillTx/>
                    <a:latin typeface="Trebuchet MS" panose="020B0603020202020204" pitchFamily="34" charset="0"/>
                    <a:sym typeface="Calibri"/>
                  </a:rPr>
                  <a:t>1</a:t>
                </a:r>
              </a:p>
            </p:txBody>
          </p:sp>
        </p:grpSp>
      </p:grpSp>
      <p:grpSp>
        <p:nvGrpSpPr>
          <p:cNvPr id="19" name="Group 18">
            <a:extLst>
              <a:ext uri="{FF2B5EF4-FFF2-40B4-BE49-F238E27FC236}">
                <a16:creationId xmlns:a16="http://schemas.microsoft.com/office/drawing/2014/main" id="{C1ED393A-D6C8-4230-BA71-787B3753EC1E}"/>
              </a:ext>
            </a:extLst>
          </p:cNvPr>
          <p:cNvGrpSpPr/>
          <p:nvPr/>
        </p:nvGrpSpPr>
        <p:grpSpPr>
          <a:xfrm>
            <a:off x="6117114" y="2160000"/>
            <a:ext cx="5720665" cy="616261"/>
            <a:chOff x="3178968" y="1185063"/>
            <a:chExt cx="5730872" cy="616261"/>
          </a:xfrm>
        </p:grpSpPr>
        <p:sp>
          <p:nvSpPr>
            <p:cNvPr id="20" name="Text Placeholder 2">
              <a:extLst>
                <a:ext uri="{FF2B5EF4-FFF2-40B4-BE49-F238E27FC236}">
                  <a16:creationId xmlns:a16="http://schemas.microsoft.com/office/drawing/2014/main" id="{7A34A30E-5F30-4093-B99F-E78713DD770E}"/>
                </a:ext>
              </a:extLst>
            </p:cNvPr>
            <p:cNvSpPr txBox="1">
              <a:spLocks/>
            </p:cNvSpPr>
            <p:nvPr/>
          </p:nvSpPr>
          <p:spPr>
            <a:xfrm>
              <a:off x="3766705" y="1199812"/>
              <a:ext cx="5143135" cy="601512"/>
            </a:xfrm>
            <a:prstGeom prst="rect">
              <a:avLst/>
            </a:prstGeom>
          </p:spPr>
          <p:txBody>
            <a:bodyPr vert="horz" wrap="square" lIns="0" tIns="67500" rIns="0" bIns="67500" rtlCol="0" anchor="ctr" anchorCtr="0">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lvl="0"/>
              <a:r>
                <a:rPr lang="it-IT" sz="1600">
                  <a:latin typeface="Trebuchet MS" panose="020B0603020202020204" pitchFamily="34" charset="0"/>
                </a:rPr>
                <a:t>La sezione selezionata dovrà risultare all’interno di un progetto già ammesso e finanziato;</a:t>
              </a:r>
              <a:endParaRPr lang="en-US" sz="1600">
                <a:latin typeface="Trebuchet MS" panose="020B0603020202020204" pitchFamily="34" charset="0"/>
              </a:endParaRPr>
            </a:p>
          </p:txBody>
        </p:sp>
        <p:grpSp>
          <p:nvGrpSpPr>
            <p:cNvPr id="21" name="Group 20">
              <a:extLst>
                <a:ext uri="{FF2B5EF4-FFF2-40B4-BE49-F238E27FC236}">
                  <a16:creationId xmlns:a16="http://schemas.microsoft.com/office/drawing/2014/main" id="{A325DFAE-93C7-4E16-B9E1-99BDDD686DD8}"/>
                </a:ext>
              </a:extLst>
            </p:cNvPr>
            <p:cNvGrpSpPr/>
            <p:nvPr/>
          </p:nvGrpSpPr>
          <p:grpSpPr>
            <a:xfrm>
              <a:off x="3178968" y="1185063"/>
              <a:ext cx="491007" cy="615551"/>
              <a:chOff x="3178968" y="1185063"/>
              <a:chExt cx="491007" cy="615551"/>
            </a:xfrm>
          </p:grpSpPr>
          <p:sp>
            <p:nvSpPr>
              <p:cNvPr id="22" name="Shape 36751">
                <a:extLst>
                  <a:ext uri="{FF2B5EF4-FFF2-40B4-BE49-F238E27FC236}">
                    <a16:creationId xmlns:a16="http://schemas.microsoft.com/office/drawing/2014/main" id="{32455292-4612-406F-8373-9297EFC8F23E}"/>
                  </a:ext>
                </a:extLst>
              </p:cNvPr>
              <p:cNvSpPr/>
              <p:nvPr/>
            </p:nvSpPr>
            <p:spPr>
              <a:xfrm>
                <a:off x="3178968" y="1256120"/>
                <a:ext cx="491007" cy="491007"/>
              </a:xfrm>
              <a:prstGeom prst="ellipse">
                <a:avLst/>
              </a:prstGeom>
              <a:solidFill>
                <a:srgbClr val="297A38"/>
              </a:solidFill>
              <a:ln w="12700" cap="flat">
                <a:noFill/>
                <a:miter lim="400000"/>
              </a:ln>
              <a:effectLst/>
            </p:spPr>
            <p:txBody>
              <a:bodyPr wrap="square" lIns="0" tIns="0" rIns="0" bIns="0" numCol="1" anchor="t">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marL="0" marR="0" lvl="0" indent="0" algn="l" defTabSz="779252" rtl="0" eaLnBrk="1" fontAlgn="auto" latinLnBrk="0" hangingPunct="1">
                  <a:lnSpc>
                    <a:spcPct val="100000"/>
                  </a:lnSpc>
                  <a:spcBef>
                    <a:spcPts val="0"/>
                  </a:spcBef>
                  <a:spcAft>
                    <a:spcPts val="0"/>
                  </a:spcAft>
                  <a:buClrTx/>
                  <a:buSzTx/>
                  <a:buFontTx/>
                  <a:buNone/>
                  <a:tabLst/>
                  <a:defRPr/>
                </a:pPr>
                <a:endParaRPr kumimoji="0" sz="1050" b="0" i="0" u="none" strike="noStrike" kern="1200" cap="none" spc="0" normalizeH="0" baseline="0" noProof="0">
                  <a:ln>
                    <a:noFill/>
                  </a:ln>
                  <a:solidFill>
                    <a:srgbClr val="004785"/>
                  </a:solidFill>
                  <a:effectLst/>
                  <a:uLnTx/>
                  <a:uFillTx/>
                  <a:latin typeface="Trebuchet MS" panose="020B0603020202020204" pitchFamily="34" charset="0"/>
                </a:endParaRPr>
              </a:p>
            </p:txBody>
          </p:sp>
          <p:sp>
            <p:nvSpPr>
              <p:cNvPr id="23" name="TextBox 22">
                <a:extLst>
                  <a:ext uri="{FF2B5EF4-FFF2-40B4-BE49-F238E27FC236}">
                    <a16:creationId xmlns:a16="http://schemas.microsoft.com/office/drawing/2014/main" id="{7908FAF4-16F1-4859-AB56-CB52E7EAA36A}"/>
                  </a:ext>
                </a:extLst>
              </p:cNvPr>
              <p:cNvSpPr txBox="1"/>
              <p:nvPr/>
            </p:nvSpPr>
            <p:spPr>
              <a:xfrm>
                <a:off x="3352898" y="1185063"/>
                <a:ext cx="15339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lang="en-US" sz="2800" b="1">
                    <a:solidFill>
                      <a:schemeClr val="bg1"/>
                    </a:solidFill>
                    <a:latin typeface="Trebuchet MS" panose="020B0603020202020204" pitchFamily="34" charset="0"/>
                    <a:sym typeface="Calibri"/>
                  </a:rPr>
                  <a:t>2</a:t>
                </a:r>
                <a:endParaRPr kumimoji="0" lang="en-US" sz="2800" b="1" i="0" u="none" strike="noStrike" cap="none" spc="0" normalizeH="0" baseline="0">
                  <a:ln>
                    <a:noFill/>
                  </a:ln>
                  <a:solidFill>
                    <a:schemeClr val="bg1"/>
                  </a:solidFill>
                  <a:effectLst/>
                  <a:uFillTx/>
                  <a:latin typeface="Trebuchet MS" panose="020B0603020202020204" pitchFamily="34" charset="0"/>
                  <a:sym typeface="Calibri"/>
                </a:endParaRPr>
              </a:p>
            </p:txBody>
          </p:sp>
        </p:grpSp>
      </p:grpSp>
      <p:grpSp>
        <p:nvGrpSpPr>
          <p:cNvPr id="31" name="Group 30">
            <a:extLst>
              <a:ext uri="{FF2B5EF4-FFF2-40B4-BE49-F238E27FC236}">
                <a16:creationId xmlns:a16="http://schemas.microsoft.com/office/drawing/2014/main" id="{6C18EEAC-F063-4AE0-8C34-BC8D4A9979AD}"/>
              </a:ext>
            </a:extLst>
          </p:cNvPr>
          <p:cNvGrpSpPr/>
          <p:nvPr/>
        </p:nvGrpSpPr>
        <p:grpSpPr>
          <a:xfrm>
            <a:off x="6117114" y="3060000"/>
            <a:ext cx="5720665" cy="616599"/>
            <a:chOff x="3178968" y="1185063"/>
            <a:chExt cx="5730872" cy="616599"/>
          </a:xfrm>
        </p:grpSpPr>
        <p:sp>
          <p:nvSpPr>
            <p:cNvPr id="32" name="Text Placeholder 2">
              <a:extLst>
                <a:ext uri="{FF2B5EF4-FFF2-40B4-BE49-F238E27FC236}">
                  <a16:creationId xmlns:a16="http://schemas.microsoft.com/office/drawing/2014/main" id="{A325AADA-F29B-4764-8492-5843B7666DE3}"/>
                </a:ext>
              </a:extLst>
            </p:cNvPr>
            <p:cNvSpPr txBox="1">
              <a:spLocks/>
            </p:cNvSpPr>
            <p:nvPr/>
          </p:nvSpPr>
          <p:spPr>
            <a:xfrm>
              <a:off x="3766705" y="1200150"/>
              <a:ext cx="5143135" cy="601512"/>
            </a:xfrm>
            <a:prstGeom prst="rect">
              <a:avLst/>
            </a:prstGeom>
          </p:spPr>
          <p:txBody>
            <a:bodyPr vert="horz" wrap="square" lIns="0" tIns="67500" rIns="0" bIns="67500" rtlCol="0" anchor="ctr" anchorCtr="0">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lvl="0"/>
              <a:r>
                <a:rPr lang="it-IT" sz="1600">
                  <a:latin typeface="Trebuchet MS" panose="020B0603020202020204" pitchFamily="34" charset="0"/>
                </a:rPr>
                <a:t>Nel caso in cui siano trascorsi meno di 60 giorni dalla data di presa in carico sarà possibile imputare manualmente la data di inizio effettiva del servizio;</a:t>
              </a:r>
              <a:endParaRPr lang="en-US" sz="1600">
                <a:latin typeface="Trebuchet MS" panose="020B0603020202020204" pitchFamily="34" charset="0"/>
              </a:endParaRPr>
            </a:p>
          </p:txBody>
        </p:sp>
        <p:grpSp>
          <p:nvGrpSpPr>
            <p:cNvPr id="34" name="Group 33">
              <a:extLst>
                <a:ext uri="{FF2B5EF4-FFF2-40B4-BE49-F238E27FC236}">
                  <a16:creationId xmlns:a16="http://schemas.microsoft.com/office/drawing/2014/main" id="{34487621-6131-4BA8-AD97-43341DA6B1E8}"/>
                </a:ext>
              </a:extLst>
            </p:cNvPr>
            <p:cNvGrpSpPr/>
            <p:nvPr/>
          </p:nvGrpSpPr>
          <p:grpSpPr>
            <a:xfrm>
              <a:off x="3178968" y="1185063"/>
              <a:ext cx="491007" cy="615551"/>
              <a:chOff x="3178968" y="1185063"/>
              <a:chExt cx="491007" cy="615551"/>
            </a:xfrm>
          </p:grpSpPr>
          <p:sp>
            <p:nvSpPr>
              <p:cNvPr id="35" name="Shape 36751">
                <a:extLst>
                  <a:ext uri="{FF2B5EF4-FFF2-40B4-BE49-F238E27FC236}">
                    <a16:creationId xmlns:a16="http://schemas.microsoft.com/office/drawing/2014/main" id="{1DE9C34C-5A92-4A46-97AB-6C6F88582F14}"/>
                  </a:ext>
                </a:extLst>
              </p:cNvPr>
              <p:cNvSpPr/>
              <p:nvPr/>
            </p:nvSpPr>
            <p:spPr>
              <a:xfrm>
                <a:off x="3178968" y="1256120"/>
                <a:ext cx="491007" cy="491007"/>
              </a:xfrm>
              <a:prstGeom prst="ellipse">
                <a:avLst/>
              </a:prstGeom>
              <a:solidFill>
                <a:srgbClr val="297A38"/>
              </a:solidFill>
              <a:ln w="12700" cap="flat">
                <a:noFill/>
                <a:miter lim="400000"/>
              </a:ln>
              <a:effectLst/>
            </p:spPr>
            <p:txBody>
              <a:bodyPr wrap="square" lIns="0" tIns="0" rIns="0" bIns="0" numCol="1" anchor="t">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marL="0" marR="0" lvl="0" indent="0" algn="l" defTabSz="779252" rtl="0" eaLnBrk="1" fontAlgn="auto" latinLnBrk="0" hangingPunct="1">
                  <a:lnSpc>
                    <a:spcPct val="100000"/>
                  </a:lnSpc>
                  <a:spcBef>
                    <a:spcPts val="0"/>
                  </a:spcBef>
                  <a:spcAft>
                    <a:spcPts val="0"/>
                  </a:spcAft>
                  <a:buClrTx/>
                  <a:buSzTx/>
                  <a:buFontTx/>
                  <a:buNone/>
                  <a:tabLst/>
                  <a:defRPr/>
                </a:pPr>
                <a:endParaRPr kumimoji="0" sz="1050" b="0" i="0" u="none" strike="noStrike" kern="1200" cap="none" spc="0" normalizeH="0" baseline="0" noProof="0">
                  <a:ln>
                    <a:noFill/>
                  </a:ln>
                  <a:solidFill>
                    <a:srgbClr val="004785"/>
                  </a:solidFill>
                  <a:effectLst/>
                  <a:uLnTx/>
                  <a:uFillTx/>
                  <a:latin typeface="Trebuchet MS" panose="020B0603020202020204" pitchFamily="34" charset="0"/>
                </a:endParaRPr>
              </a:p>
            </p:txBody>
          </p:sp>
          <p:sp>
            <p:nvSpPr>
              <p:cNvPr id="36" name="TextBox 35">
                <a:extLst>
                  <a:ext uri="{FF2B5EF4-FFF2-40B4-BE49-F238E27FC236}">
                    <a16:creationId xmlns:a16="http://schemas.microsoft.com/office/drawing/2014/main" id="{42C18694-1B52-4319-85FC-0F4806EE0ED6}"/>
                  </a:ext>
                </a:extLst>
              </p:cNvPr>
              <p:cNvSpPr txBox="1"/>
              <p:nvPr/>
            </p:nvSpPr>
            <p:spPr>
              <a:xfrm>
                <a:off x="3352898" y="1185063"/>
                <a:ext cx="15339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2800" b="1" i="0" u="none" strike="noStrike" cap="none" spc="0" normalizeH="0" baseline="0">
                    <a:ln>
                      <a:noFill/>
                    </a:ln>
                    <a:solidFill>
                      <a:schemeClr val="bg1"/>
                    </a:solidFill>
                    <a:effectLst/>
                    <a:uFillTx/>
                    <a:latin typeface="Trebuchet MS" panose="020B0603020202020204" pitchFamily="34" charset="0"/>
                    <a:sym typeface="Calibri"/>
                  </a:rPr>
                  <a:t>3</a:t>
                </a:r>
              </a:p>
            </p:txBody>
          </p:sp>
        </p:grpSp>
      </p:grpSp>
      <p:grpSp>
        <p:nvGrpSpPr>
          <p:cNvPr id="38" name="Group 37">
            <a:extLst>
              <a:ext uri="{FF2B5EF4-FFF2-40B4-BE49-F238E27FC236}">
                <a16:creationId xmlns:a16="http://schemas.microsoft.com/office/drawing/2014/main" id="{304F5F8A-C14C-435E-B18C-4E7A34F91CB9}"/>
              </a:ext>
            </a:extLst>
          </p:cNvPr>
          <p:cNvGrpSpPr/>
          <p:nvPr/>
        </p:nvGrpSpPr>
        <p:grpSpPr>
          <a:xfrm>
            <a:off x="6117114" y="3959089"/>
            <a:ext cx="5720665" cy="616599"/>
            <a:chOff x="3178968" y="1185063"/>
            <a:chExt cx="5730872" cy="616599"/>
          </a:xfrm>
        </p:grpSpPr>
        <p:sp>
          <p:nvSpPr>
            <p:cNvPr id="39" name="Text Placeholder 2">
              <a:extLst>
                <a:ext uri="{FF2B5EF4-FFF2-40B4-BE49-F238E27FC236}">
                  <a16:creationId xmlns:a16="http://schemas.microsoft.com/office/drawing/2014/main" id="{55E93B64-5499-4896-A5E7-6121CD70C461}"/>
                </a:ext>
              </a:extLst>
            </p:cNvPr>
            <p:cNvSpPr txBox="1">
              <a:spLocks/>
            </p:cNvSpPr>
            <p:nvPr/>
          </p:nvSpPr>
          <p:spPr>
            <a:xfrm>
              <a:off x="3766705" y="1200150"/>
              <a:ext cx="5143135" cy="601512"/>
            </a:xfrm>
            <a:prstGeom prst="rect">
              <a:avLst/>
            </a:prstGeom>
          </p:spPr>
          <p:txBody>
            <a:bodyPr vert="horz" wrap="square" lIns="0" tIns="67500" rIns="0" bIns="67500" rtlCol="0" anchor="ctr" anchorCtr="0">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lvl="0"/>
              <a:r>
                <a:rPr lang="it-IT" sz="1600">
                  <a:latin typeface="Trebuchet MS" panose="020B0603020202020204" pitchFamily="34" charset="0"/>
                </a:rPr>
                <a:t>Nel caso in cui siano trascorsi più di 60 giorni dalla data di presa in carico il sistema effettuerà nuovamente la verifica per il mantenimento dello stato di NEET e sarà possibile avviare il servizio soltanto in data odierna;</a:t>
              </a:r>
              <a:endParaRPr lang="en-US" sz="1600">
                <a:latin typeface="Trebuchet MS" panose="020B0603020202020204" pitchFamily="34" charset="0"/>
              </a:endParaRPr>
            </a:p>
          </p:txBody>
        </p:sp>
        <p:grpSp>
          <p:nvGrpSpPr>
            <p:cNvPr id="40" name="Group 39">
              <a:extLst>
                <a:ext uri="{FF2B5EF4-FFF2-40B4-BE49-F238E27FC236}">
                  <a16:creationId xmlns:a16="http://schemas.microsoft.com/office/drawing/2014/main" id="{D09E1A9F-B4F7-40CB-A0DB-86D462D70039}"/>
                </a:ext>
              </a:extLst>
            </p:cNvPr>
            <p:cNvGrpSpPr/>
            <p:nvPr/>
          </p:nvGrpSpPr>
          <p:grpSpPr>
            <a:xfrm>
              <a:off x="3178968" y="1185063"/>
              <a:ext cx="491007" cy="615551"/>
              <a:chOff x="3178968" y="1185063"/>
              <a:chExt cx="491007" cy="615551"/>
            </a:xfrm>
          </p:grpSpPr>
          <p:sp>
            <p:nvSpPr>
              <p:cNvPr id="41" name="Shape 36751">
                <a:extLst>
                  <a:ext uri="{FF2B5EF4-FFF2-40B4-BE49-F238E27FC236}">
                    <a16:creationId xmlns:a16="http://schemas.microsoft.com/office/drawing/2014/main" id="{4502AE84-1563-495F-B211-5462D305100D}"/>
                  </a:ext>
                </a:extLst>
              </p:cNvPr>
              <p:cNvSpPr/>
              <p:nvPr/>
            </p:nvSpPr>
            <p:spPr>
              <a:xfrm>
                <a:off x="3178968" y="1256120"/>
                <a:ext cx="491007" cy="491007"/>
              </a:xfrm>
              <a:prstGeom prst="ellipse">
                <a:avLst/>
              </a:prstGeom>
              <a:solidFill>
                <a:srgbClr val="297A38"/>
              </a:solidFill>
              <a:ln w="12700" cap="flat">
                <a:noFill/>
                <a:miter lim="400000"/>
              </a:ln>
              <a:effectLst/>
            </p:spPr>
            <p:txBody>
              <a:bodyPr wrap="square" lIns="0" tIns="0" rIns="0" bIns="0" numCol="1" anchor="t">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marL="0" marR="0" lvl="0" indent="0" algn="l" defTabSz="779252" rtl="0" eaLnBrk="1" fontAlgn="auto" latinLnBrk="0" hangingPunct="1">
                  <a:lnSpc>
                    <a:spcPct val="100000"/>
                  </a:lnSpc>
                  <a:spcBef>
                    <a:spcPts val="0"/>
                  </a:spcBef>
                  <a:spcAft>
                    <a:spcPts val="0"/>
                  </a:spcAft>
                  <a:buClrTx/>
                  <a:buSzTx/>
                  <a:buFontTx/>
                  <a:buNone/>
                  <a:tabLst/>
                  <a:defRPr/>
                </a:pPr>
                <a:endParaRPr kumimoji="0" sz="1050" b="0" i="0" u="none" strike="noStrike" kern="1200" cap="none" spc="0" normalizeH="0" baseline="0" noProof="0">
                  <a:ln>
                    <a:noFill/>
                  </a:ln>
                  <a:solidFill>
                    <a:srgbClr val="004785"/>
                  </a:solidFill>
                  <a:effectLst/>
                  <a:uLnTx/>
                  <a:uFillTx/>
                  <a:latin typeface="Trebuchet MS" panose="020B0603020202020204" pitchFamily="34" charset="0"/>
                </a:endParaRPr>
              </a:p>
            </p:txBody>
          </p:sp>
          <p:sp>
            <p:nvSpPr>
              <p:cNvPr id="42" name="TextBox 41">
                <a:extLst>
                  <a:ext uri="{FF2B5EF4-FFF2-40B4-BE49-F238E27FC236}">
                    <a16:creationId xmlns:a16="http://schemas.microsoft.com/office/drawing/2014/main" id="{ADEEDB38-DFD0-48DD-9AC3-D37866C08B58}"/>
                  </a:ext>
                </a:extLst>
              </p:cNvPr>
              <p:cNvSpPr txBox="1"/>
              <p:nvPr/>
            </p:nvSpPr>
            <p:spPr>
              <a:xfrm>
                <a:off x="3352898" y="1185063"/>
                <a:ext cx="15339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lang="en-US" sz="2800" b="1">
                    <a:solidFill>
                      <a:schemeClr val="bg1"/>
                    </a:solidFill>
                    <a:latin typeface="Trebuchet MS" panose="020B0603020202020204" pitchFamily="34" charset="0"/>
                    <a:sym typeface="Calibri"/>
                  </a:rPr>
                  <a:t>4</a:t>
                </a:r>
                <a:endParaRPr kumimoji="0" lang="en-US" sz="2800" b="1" i="0" u="none" strike="noStrike" cap="none" spc="0" normalizeH="0" baseline="0">
                  <a:ln>
                    <a:noFill/>
                  </a:ln>
                  <a:solidFill>
                    <a:schemeClr val="bg1"/>
                  </a:solidFill>
                  <a:effectLst/>
                  <a:uFillTx/>
                  <a:latin typeface="Trebuchet MS" panose="020B0603020202020204" pitchFamily="34" charset="0"/>
                  <a:sym typeface="Calibri"/>
                </a:endParaRPr>
              </a:p>
            </p:txBody>
          </p:sp>
        </p:grpSp>
      </p:grpSp>
      <p:grpSp>
        <p:nvGrpSpPr>
          <p:cNvPr id="43" name="Group 42">
            <a:extLst>
              <a:ext uri="{FF2B5EF4-FFF2-40B4-BE49-F238E27FC236}">
                <a16:creationId xmlns:a16="http://schemas.microsoft.com/office/drawing/2014/main" id="{AC8044F2-95B5-49BC-ACE6-A76D330A48D9}"/>
              </a:ext>
            </a:extLst>
          </p:cNvPr>
          <p:cNvGrpSpPr/>
          <p:nvPr/>
        </p:nvGrpSpPr>
        <p:grpSpPr>
          <a:xfrm>
            <a:off x="6117114" y="4860000"/>
            <a:ext cx="5720665" cy="615551"/>
            <a:chOff x="3178968" y="1185063"/>
            <a:chExt cx="5730872" cy="615551"/>
          </a:xfrm>
        </p:grpSpPr>
        <p:sp>
          <p:nvSpPr>
            <p:cNvPr id="44" name="Text Placeholder 2">
              <a:extLst>
                <a:ext uri="{FF2B5EF4-FFF2-40B4-BE49-F238E27FC236}">
                  <a16:creationId xmlns:a16="http://schemas.microsoft.com/office/drawing/2014/main" id="{3940452E-7A24-48D9-9394-D38DDB8EE629}"/>
                </a:ext>
              </a:extLst>
            </p:cNvPr>
            <p:cNvSpPr txBox="1">
              <a:spLocks/>
            </p:cNvSpPr>
            <p:nvPr/>
          </p:nvSpPr>
          <p:spPr>
            <a:xfrm>
              <a:off x="3766705" y="1185801"/>
              <a:ext cx="5143135" cy="601512"/>
            </a:xfrm>
            <a:prstGeom prst="rect">
              <a:avLst/>
            </a:prstGeom>
          </p:spPr>
          <p:txBody>
            <a:bodyPr vert="horz" wrap="square" lIns="0" tIns="67500" rIns="0" bIns="67500" rtlCol="0" anchor="ctr" anchorCtr="0">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lvl="0"/>
              <a:r>
                <a:rPr lang="it-IT" sz="1600">
                  <a:latin typeface="Trebuchet MS" panose="020B0603020202020204" pitchFamily="34" charset="0"/>
                </a:rPr>
                <a:t>I servizi al lavoro dovranno essere avviati a sistema contestualmente all’inizio della loro erogazione.</a:t>
              </a:r>
              <a:endParaRPr lang="en-US" sz="1600">
                <a:latin typeface="Trebuchet MS" panose="020B0603020202020204" pitchFamily="34" charset="0"/>
              </a:endParaRPr>
            </a:p>
          </p:txBody>
        </p:sp>
        <p:grpSp>
          <p:nvGrpSpPr>
            <p:cNvPr id="45" name="Group 44">
              <a:extLst>
                <a:ext uri="{FF2B5EF4-FFF2-40B4-BE49-F238E27FC236}">
                  <a16:creationId xmlns:a16="http://schemas.microsoft.com/office/drawing/2014/main" id="{4529BF11-53B6-4855-BAB6-6D317FF9F873}"/>
                </a:ext>
              </a:extLst>
            </p:cNvPr>
            <p:cNvGrpSpPr/>
            <p:nvPr/>
          </p:nvGrpSpPr>
          <p:grpSpPr>
            <a:xfrm>
              <a:off x="3178968" y="1185063"/>
              <a:ext cx="491007" cy="615551"/>
              <a:chOff x="3178968" y="1185063"/>
              <a:chExt cx="491007" cy="615551"/>
            </a:xfrm>
          </p:grpSpPr>
          <p:sp>
            <p:nvSpPr>
              <p:cNvPr id="46" name="Shape 36751">
                <a:extLst>
                  <a:ext uri="{FF2B5EF4-FFF2-40B4-BE49-F238E27FC236}">
                    <a16:creationId xmlns:a16="http://schemas.microsoft.com/office/drawing/2014/main" id="{723F46F0-2510-4557-ADF6-BD73C5137CB0}"/>
                  </a:ext>
                </a:extLst>
              </p:cNvPr>
              <p:cNvSpPr/>
              <p:nvPr/>
            </p:nvSpPr>
            <p:spPr>
              <a:xfrm>
                <a:off x="3178968" y="1256120"/>
                <a:ext cx="491007" cy="491007"/>
              </a:xfrm>
              <a:prstGeom prst="ellipse">
                <a:avLst/>
              </a:prstGeom>
              <a:solidFill>
                <a:srgbClr val="297A38"/>
              </a:solidFill>
              <a:ln w="12700" cap="flat">
                <a:noFill/>
                <a:miter lim="400000"/>
              </a:ln>
              <a:effectLst/>
            </p:spPr>
            <p:txBody>
              <a:bodyPr wrap="square" lIns="0" tIns="0" rIns="0" bIns="0" numCol="1" anchor="t">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marL="0" marR="0" lvl="0" indent="0" algn="l" defTabSz="779252" rtl="0" eaLnBrk="1" fontAlgn="auto" latinLnBrk="0" hangingPunct="1">
                  <a:lnSpc>
                    <a:spcPct val="100000"/>
                  </a:lnSpc>
                  <a:spcBef>
                    <a:spcPts val="0"/>
                  </a:spcBef>
                  <a:spcAft>
                    <a:spcPts val="0"/>
                  </a:spcAft>
                  <a:buClrTx/>
                  <a:buSzTx/>
                  <a:buFontTx/>
                  <a:buNone/>
                  <a:tabLst/>
                  <a:defRPr/>
                </a:pPr>
                <a:endParaRPr kumimoji="0" sz="1050" b="0" i="0" u="none" strike="noStrike" kern="1200" cap="none" spc="0" normalizeH="0" baseline="0" noProof="0">
                  <a:ln>
                    <a:noFill/>
                  </a:ln>
                  <a:solidFill>
                    <a:srgbClr val="004785"/>
                  </a:solidFill>
                  <a:effectLst/>
                  <a:uLnTx/>
                  <a:uFillTx/>
                  <a:latin typeface="Trebuchet MS" panose="020B0603020202020204" pitchFamily="34" charset="0"/>
                </a:endParaRPr>
              </a:p>
            </p:txBody>
          </p:sp>
          <p:sp>
            <p:nvSpPr>
              <p:cNvPr id="47" name="TextBox 46">
                <a:extLst>
                  <a:ext uri="{FF2B5EF4-FFF2-40B4-BE49-F238E27FC236}">
                    <a16:creationId xmlns:a16="http://schemas.microsoft.com/office/drawing/2014/main" id="{2AE3E0CA-87AC-4364-BF8B-A242D518695A}"/>
                  </a:ext>
                </a:extLst>
              </p:cNvPr>
              <p:cNvSpPr txBox="1"/>
              <p:nvPr/>
            </p:nvSpPr>
            <p:spPr>
              <a:xfrm>
                <a:off x="3352898" y="1185063"/>
                <a:ext cx="15339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2800" b="1" i="0" u="none" strike="noStrike" cap="none" spc="0" normalizeH="0" baseline="0">
                    <a:ln>
                      <a:noFill/>
                    </a:ln>
                    <a:solidFill>
                      <a:schemeClr val="bg1"/>
                    </a:solidFill>
                    <a:effectLst/>
                    <a:uFillTx/>
                    <a:latin typeface="Trebuchet MS" panose="020B0603020202020204" pitchFamily="34" charset="0"/>
                    <a:sym typeface="Calibri"/>
                  </a:rPr>
                  <a:t>5</a:t>
                </a:r>
              </a:p>
            </p:txBody>
          </p:sp>
        </p:grpSp>
      </p:grpSp>
      <p:pic>
        <p:nvPicPr>
          <p:cNvPr id="6" name="Picture 5" descr="Graphical user interface, text, application, email&#10;&#10;Description automatically generated">
            <a:extLst>
              <a:ext uri="{FF2B5EF4-FFF2-40B4-BE49-F238E27FC236}">
                <a16:creationId xmlns:a16="http://schemas.microsoft.com/office/drawing/2014/main" id="{FD6E238E-568A-4BD9-BC6F-DB04BBFAF24B}"/>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52800" y="1182429"/>
            <a:ext cx="5474682" cy="4493141"/>
          </a:xfrm>
          <a:prstGeom prst="rect">
            <a:avLst/>
          </a:prstGeom>
        </p:spPr>
      </p:pic>
    </p:spTree>
    <p:extLst>
      <p:ext uri="{BB962C8B-B14F-4D97-AF65-F5344CB8AC3E}">
        <p14:creationId xmlns:p14="http://schemas.microsoft.com/office/powerpoint/2010/main" val="2485708127"/>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2D8E0C8-5311-4D05-811D-9293E834B0F7}"/>
              </a:ext>
            </a:extLst>
          </p:cNvPr>
          <p:cNvSpPr>
            <a:spLocks noChangeArrowheads="1"/>
          </p:cNvSpPr>
          <p:nvPr/>
        </p:nvSpPr>
        <p:spPr bwMode="auto">
          <a:xfrm>
            <a:off x="0" y="-47282"/>
            <a:ext cx="92398"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5720" tIns="22860" rIns="45720" bIns="22860" numCol="1" anchor="ctr" anchorCtr="0" compatLnSpc="1">
            <a:prstTxWarp prst="textNoShape">
              <a:avLst/>
            </a:prstTxWarp>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srgbClr val="000000"/>
              </a:solidFill>
              <a:effectLst/>
              <a:uLnTx/>
              <a:uFillTx/>
              <a:latin typeface="Calibri"/>
              <a:cs typeface="Calibri"/>
              <a:sym typeface="Calibri"/>
            </a:endParaRPr>
          </a:p>
        </p:txBody>
      </p:sp>
      <p:pic>
        <p:nvPicPr>
          <p:cNvPr id="2049" name="Picture 1" descr="Logo_Ariaspa">
            <a:extLst>
              <a:ext uri="{FF2B5EF4-FFF2-40B4-BE49-F238E27FC236}">
                <a16:creationId xmlns:a16="http://schemas.microsoft.com/office/drawing/2014/main" id="{70350E6A-AF05-499B-81C1-B68FBDE3C536}"/>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54221" y="5921473"/>
            <a:ext cx="1380936" cy="544089"/>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a:extLst>
              <a:ext uri="{FF2B5EF4-FFF2-40B4-BE49-F238E27FC236}">
                <a16:creationId xmlns:a16="http://schemas.microsoft.com/office/drawing/2014/main" id="{5AB635AE-41AB-460B-B72E-62CCED7439B2}"/>
              </a:ext>
            </a:extLst>
          </p:cNvPr>
          <p:cNvSpPr txBox="1"/>
          <p:nvPr/>
        </p:nvSpPr>
        <p:spPr>
          <a:xfrm>
            <a:off x="354221" y="216000"/>
            <a:ext cx="11483558"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defTabSz="1828800" hangingPunct="0"/>
            <a:r>
              <a:rPr lang="en-US" sz="2800" b="1">
                <a:solidFill>
                  <a:srgbClr val="297A38"/>
                </a:solidFill>
                <a:latin typeface="Trebuchet MS" panose="020B0603020202020204" pitchFamily="34" charset="0"/>
                <a:sym typeface="Calibri"/>
              </a:rPr>
              <a:t>BOL - </a:t>
            </a:r>
            <a:r>
              <a:rPr lang="en-US" sz="2800" b="1" err="1">
                <a:solidFill>
                  <a:srgbClr val="297A38"/>
                </a:solidFill>
                <a:latin typeface="Trebuchet MS" panose="020B0603020202020204" pitchFamily="34" charset="0"/>
                <a:sym typeface="Calibri"/>
              </a:rPr>
              <a:t>Rendicontazione</a:t>
            </a:r>
            <a:endParaRPr lang="en-US">
              <a:solidFill>
                <a:srgbClr val="297A38"/>
              </a:solidFill>
              <a:latin typeface="Trebuchet MS" panose="020B0603020202020204" pitchFamily="34" charset="0"/>
              <a:sym typeface="Calibri"/>
            </a:endParaRPr>
          </a:p>
        </p:txBody>
      </p:sp>
      <p:grpSp>
        <p:nvGrpSpPr>
          <p:cNvPr id="14" name="Group 13">
            <a:extLst>
              <a:ext uri="{FF2B5EF4-FFF2-40B4-BE49-F238E27FC236}">
                <a16:creationId xmlns:a16="http://schemas.microsoft.com/office/drawing/2014/main" id="{B63430B8-4AF3-4FDE-B946-1944978F58A4}"/>
              </a:ext>
            </a:extLst>
          </p:cNvPr>
          <p:cNvGrpSpPr/>
          <p:nvPr/>
        </p:nvGrpSpPr>
        <p:grpSpPr>
          <a:xfrm>
            <a:off x="6117113" y="1512000"/>
            <a:ext cx="5720666" cy="616599"/>
            <a:chOff x="3178968" y="1185063"/>
            <a:chExt cx="5485371" cy="616599"/>
          </a:xfrm>
        </p:grpSpPr>
        <p:sp>
          <p:nvSpPr>
            <p:cNvPr id="15" name="Text Placeholder 2">
              <a:extLst>
                <a:ext uri="{FF2B5EF4-FFF2-40B4-BE49-F238E27FC236}">
                  <a16:creationId xmlns:a16="http://schemas.microsoft.com/office/drawing/2014/main" id="{E352E98F-455E-4B77-B3FD-5840BD1A2873}"/>
                </a:ext>
              </a:extLst>
            </p:cNvPr>
            <p:cNvSpPr txBox="1">
              <a:spLocks/>
            </p:cNvSpPr>
            <p:nvPr/>
          </p:nvSpPr>
          <p:spPr>
            <a:xfrm>
              <a:off x="3766706" y="1200150"/>
              <a:ext cx="4897633" cy="601512"/>
            </a:xfrm>
            <a:prstGeom prst="rect">
              <a:avLst/>
            </a:prstGeom>
          </p:spPr>
          <p:txBody>
            <a:bodyPr vert="horz" wrap="square" lIns="0" tIns="67500" rIns="0" bIns="67500" rtlCol="0" anchor="ctr" anchorCtr="0">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lvl="0"/>
              <a:r>
                <a:rPr lang="it-IT" sz="1600">
                  <a:latin typeface="Trebuchet MS" panose="020B0603020202020204" pitchFamily="34" charset="0"/>
                </a:rPr>
                <a:t>Nel caso in cui non sia stato avviato il servizio di formazione non sarà possibile procedere con la rendicontazione dei servizi a lavoro;</a:t>
              </a:r>
              <a:endParaRPr lang="en-US" sz="1600">
                <a:latin typeface="Trebuchet MS" panose="020B0603020202020204" pitchFamily="34" charset="0"/>
              </a:endParaRPr>
            </a:p>
          </p:txBody>
        </p:sp>
        <p:grpSp>
          <p:nvGrpSpPr>
            <p:cNvPr id="16" name="Group 15">
              <a:extLst>
                <a:ext uri="{FF2B5EF4-FFF2-40B4-BE49-F238E27FC236}">
                  <a16:creationId xmlns:a16="http://schemas.microsoft.com/office/drawing/2014/main" id="{E99C1E60-F99A-480B-86C7-87AA554B66D9}"/>
                </a:ext>
              </a:extLst>
            </p:cNvPr>
            <p:cNvGrpSpPr/>
            <p:nvPr/>
          </p:nvGrpSpPr>
          <p:grpSpPr>
            <a:xfrm>
              <a:off x="3178968" y="1185063"/>
              <a:ext cx="491007" cy="615551"/>
              <a:chOff x="3178968" y="1185063"/>
              <a:chExt cx="491007" cy="615551"/>
            </a:xfrm>
          </p:grpSpPr>
          <p:sp>
            <p:nvSpPr>
              <p:cNvPr id="17" name="Shape 36751">
                <a:extLst>
                  <a:ext uri="{FF2B5EF4-FFF2-40B4-BE49-F238E27FC236}">
                    <a16:creationId xmlns:a16="http://schemas.microsoft.com/office/drawing/2014/main" id="{E78342F7-FC01-4DDD-8DF9-7410CFC4ACDE}"/>
                  </a:ext>
                </a:extLst>
              </p:cNvPr>
              <p:cNvSpPr/>
              <p:nvPr/>
            </p:nvSpPr>
            <p:spPr>
              <a:xfrm>
                <a:off x="3178968" y="1256120"/>
                <a:ext cx="491007" cy="491007"/>
              </a:xfrm>
              <a:prstGeom prst="ellipse">
                <a:avLst/>
              </a:prstGeom>
              <a:solidFill>
                <a:srgbClr val="297A38"/>
              </a:solidFill>
              <a:ln w="12700" cap="flat">
                <a:noFill/>
                <a:miter lim="400000"/>
              </a:ln>
              <a:effectLst/>
            </p:spPr>
            <p:txBody>
              <a:bodyPr wrap="square" lIns="0" tIns="0" rIns="0" bIns="0" numCol="1" anchor="t">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marL="0" marR="0" lvl="0" indent="0" algn="l" defTabSz="779252" rtl="0" eaLnBrk="1" fontAlgn="auto" latinLnBrk="0" hangingPunct="1">
                  <a:lnSpc>
                    <a:spcPct val="100000"/>
                  </a:lnSpc>
                  <a:spcBef>
                    <a:spcPts val="0"/>
                  </a:spcBef>
                  <a:spcAft>
                    <a:spcPts val="0"/>
                  </a:spcAft>
                  <a:buClrTx/>
                  <a:buSzTx/>
                  <a:buFontTx/>
                  <a:buNone/>
                  <a:tabLst/>
                  <a:defRPr/>
                </a:pPr>
                <a:endParaRPr kumimoji="0" sz="1050" b="0" i="0" u="none" strike="noStrike" kern="1200" cap="none" spc="0" normalizeH="0" baseline="0" noProof="0">
                  <a:ln>
                    <a:noFill/>
                  </a:ln>
                  <a:solidFill>
                    <a:srgbClr val="004785"/>
                  </a:solidFill>
                  <a:effectLst/>
                  <a:uLnTx/>
                  <a:uFillTx/>
                  <a:latin typeface="Trebuchet MS" panose="020B0603020202020204" pitchFamily="34" charset="0"/>
                </a:endParaRPr>
              </a:p>
            </p:txBody>
          </p:sp>
          <p:sp>
            <p:nvSpPr>
              <p:cNvPr id="18" name="TextBox 17">
                <a:extLst>
                  <a:ext uri="{FF2B5EF4-FFF2-40B4-BE49-F238E27FC236}">
                    <a16:creationId xmlns:a16="http://schemas.microsoft.com/office/drawing/2014/main" id="{7B6D32AD-D751-4FAC-A419-6340BB085A23}"/>
                  </a:ext>
                </a:extLst>
              </p:cNvPr>
              <p:cNvSpPr txBox="1"/>
              <p:nvPr/>
            </p:nvSpPr>
            <p:spPr>
              <a:xfrm>
                <a:off x="3352898" y="1185063"/>
                <a:ext cx="15339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2800" b="1" i="0" u="none" strike="noStrike" cap="none" spc="0" normalizeH="0" baseline="0">
                    <a:ln>
                      <a:noFill/>
                    </a:ln>
                    <a:solidFill>
                      <a:schemeClr val="bg1"/>
                    </a:solidFill>
                    <a:effectLst/>
                    <a:uFillTx/>
                    <a:latin typeface="Trebuchet MS" panose="020B0603020202020204" pitchFamily="34" charset="0"/>
                    <a:sym typeface="Calibri"/>
                  </a:rPr>
                  <a:t>1</a:t>
                </a:r>
              </a:p>
            </p:txBody>
          </p:sp>
        </p:grpSp>
      </p:grpSp>
      <p:grpSp>
        <p:nvGrpSpPr>
          <p:cNvPr id="19" name="Group 18">
            <a:extLst>
              <a:ext uri="{FF2B5EF4-FFF2-40B4-BE49-F238E27FC236}">
                <a16:creationId xmlns:a16="http://schemas.microsoft.com/office/drawing/2014/main" id="{C1ED393A-D6C8-4230-BA71-787B3753EC1E}"/>
              </a:ext>
            </a:extLst>
          </p:cNvPr>
          <p:cNvGrpSpPr/>
          <p:nvPr/>
        </p:nvGrpSpPr>
        <p:grpSpPr>
          <a:xfrm>
            <a:off x="6117114" y="2592000"/>
            <a:ext cx="5720665" cy="616261"/>
            <a:chOff x="3178968" y="1185063"/>
            <a:chExt cx="5730872" cy="616261"/>
          </a:xfrm>
        </p:grpSpPr>
        <p:sp>
          <p:nvSpPr>
            <p:cNvPr id="20" name="Text Placeholder 2">
              <a:extLst>
                <a:ext uri="{FF2B5EF4-FFF2-40B4-BE49-F238E27FC236}">
                  <a16:creationId xmlns:a16="http://schemas.microsoft.com/office/drawing/2014/main" id="{7A34A30E-5F30-4093-B99F-E78713DD770E}"/>
                </a:ext>
              </a:extLst>
            </p:cNvPr>
            <p:cNvSpPr txBox="1">
              <a:spLocks/>
            </p:cNvSpPr>
            <p:nvPr/>
          </p:nvSpPr>
          <p:spPr>
            <a:xfrm>
              <a:off x="3766705" y="1199812"/>
              <a:ext cx="5143135" cy="601512"/>
            </a:xfrm>
            <a:prstGeom prst="rect">
              <a:avLst/>
            </a:prstGeom>
          </p:spPr>
          <p:txBody>
            <a:bodyPr vert="horz" wrap="square" lIns="0" tIns="67500" rIns="0" bIns="67500" rtlCol="0" anchor="ctr" anchorCtr="0">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lvl="0"/>
              <a:r>
                <a:rPr lang="it-IT" sz="1600">
                  <a:latin typeface="Trebuchet MS" panose="020B0603020202020204" pitchFamily="34" charset="0"/>
                </a:rPr>
                <a:t>La rendicontazione dei servizi al lavoro dovrà essere effettuata entro 90 giorni dalla fine della dote;</a:t>
              </a:r>
              <a:endParaRPr lang="en-US" sz="1600">
                <a:latin typeface="Trebuchet MS" panose="020B0603020202020204" pitchFamily="34" charset="0"/>
              </a:endParaRPr>
            </a:p>
          </p:txBody>
        </p:sp>
        <p:grpSp>
          <p:nvGrpSpPr>
            <p:cNvPr id="21" name="Group 20">
              <a:extLst>
                <a:ext uri="{FF2B5EF4-FFF2-40B4-BE49-F238E27FC236}">
                  <a16:creationId xmlns:a16="http://schemas.microsoft.com/office/drawing/2014/main" id="{A325DFAE-93C7-4E16-B9E1-99BDDD686DD8}"/>
                </a:ext>
              </a:extLst>
            </p:cNvPr>
            <p:cNvGrpSpPr/>
            <p:nvPr/>
          </p:nvGrpSpPr>
          <p:grpSpPr>
            <a:xfrm>
              <a:off x="3178968" y="1185063"/>
              <a:ext cx="491007" cy="615551"/>
              <a:chOff x="3178968" y="1185063"/>
              <a:chExt cx="491007" cy="615551"/>
            </a:xfrm>
          </p:grpSpPr>
          <p:sp>
            <p:nvSpPr>
              <p:cNvPr id="22" name="Shape 36751">
                <a:extLst>
                  <a:ext uri="{FF2B5EF4-FFF2-40B4-BE49-F238E27FC236}">
                    <a16:creationId xmlns:a16="http://schemas.microsoft.com/office/drawing/2014/main" id="{32455292-4612-406F-8373-9297EFC8F23E}"/>
                  </a:ext>
                </a:extLst>
              </p:cNvPr>
              <p:cNvSpPr/>
              <p:nvPr/>
            </p:nvSpPr>
            <p:spPr>
              <a:xfrm>
                <a:off x="3178968" y="1256120"/>
                <a:ext cx="491007" cy="491007"/>
              </a:xfrm>
              <a:prstGeom prst="ellipse">
                <a:avLst/>
              </a:prstGeom>
              <a:solidFill>
                <a:srgbClr val="297A38"/>
              </a:solidFill>
              <a:ln w="12700" cap="flat">
                <a:noFill/>
                <a:miter lim="400000"/>
              </a:ln>
              <a:effectLst/>
            </p:spPr>
            <p:txBody>
              <a:bodyPr wrap="square" lIns="0" tIns="0" rIns="0" bIns="0" numCol="1" anchor="t">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marL="0" marR="0" lvl="0" indent="0" algn="l" defTabSz="779252" rtl="0" eaLnBrk="1" fontAlgn="auto" latinLnBrk="0" hangingPunct="1">
                  <a:lnSpc>
                    <a:spcPct val="100000"/>
                  </a:lnSpc>
                  <a:spcBef>
                    <a:spcPts val="0"/>
                  </a:spcBef>
                  <a:spcAft>
                    <a:spcPts val="0"/>
                  </a:spcAft>
                  <a:buClrTx/>
                  <a:buSzTx/>
                  <a:buFontTx/>
                  <a:buNone/>
                  <a:tabLst/>
                  <a:defRPr/>
                </a:pPr>
                <a:endParaRPr kumimoji="0" sz="1050" b="0" i="0" u="none" strike="noStrike" kern="1200" cap="none" spc="0" normalizeH="0" baseline="0" noProof="0">
                  <a:ln>
                    <a:noFill/>
                  </a:ln>
                  <a:solidFill>
                    <a:srgbClr val="004785"/>
                  </a:solidFill>
                  <a:effectLst/>
                  <a:uLnTx/>
                  <a:uFillTx/>
                  <a:latin typeface="Trebuchet MS" panose="020B0603020202020204" pitchFamily="34" charset="0"/>
                </a:endParaRPr>
              </a:p>
            </p:txBody>
          </p:sp>
          <p:sp>
            <p:nvSpPr>
              <p:cNvPr id="23" name="TextBox 22">
                <a:extLst>
                  <a:ext uri="{FF2B5EF4-FFF2-40B4-BE49-F238E27FC236}">
                    <a16:creationId xmlns:a16="http://schemas.microsoft.com/office/drawing/2014/main" id="{7908FAF4-16F1-4859-AB56-CB52E7EAA36A}"/>
                  </a:ext>
                </a:extLst>
              </p:cNvPr>
              <p:cNvSpPr txBox="1"/>
              <p:nvPr/>
            </p:nvSpPr>
            <p:spPr>
              <a:xfrm>
                <a:off x="3352898" y="1185063"/>
                <a:ext cx="15339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lang="en-US" sz="2800" b="1">
                    <a:solidFill>
                      <a:schemeClr val="bg1"/>
                    </a:solidFill>
                    <a:latin typeface="Trebuchet MS" panose="020B0603020202020204" pitchFamily="34" charset="0"/>
                    <a:sym typeface="Calibri"/>
                  </a:rPr>
                  <a:t>2</a:t>
                </a:r>
                <a:endParaRPr kumimoji="0" lang="en-US" sz="2800" b="1" i="0" u="none" strike="noStrike" cap="none" spc="0" normalizeH="0" baseline="0">
                  <a:ln>
                    <a:noFill/>
                  </a:ln>
                  <a:solidFill>
                    <a:schemeClr val="bg1"/>
                  </a:solidFill>
                  <a:effectLst/>
                  <a:uFillTx/>
                  <a:latin typeface="Trebuchet MS" panose="020B0603020202020204" pitchFamily="34" charset="0"/>
                  <a:sym typeface="Calibri"/>
                </a:endParaRPr>
              </a:p>
            </p:txBody>
          </p:sp>
        </p:grpSp>
      </p:grpSp>
      <p:grpSp>
        <p:nvGrpSpPr>
          <p:cNvPr id="31" name="Group 30">
            <a:extLst>
              <a:ext uri="{FF2B5EF4-FFF2-40B4-BE49-F238E27FC236}">
                <a16:creationId xmlns:a16="http://schemas.microsoft.com/office/drawing/2014/main" id="{6C18EEAC-F063-4AE0-8C34-BC8D4A9979AD}"/>
              </a:ext>
            </a:extLst>
          </p:cNvPr>
          <p:cNvGrpSpPr/>
          <p:nvPr/>
        </p:nvGrpSpPr>
        <p:grpSpPr>
          <a:xfrm>
            <a:off x="6117114" y="3672000"/>
            <a:ext cx="5720665" cy="616599"/>
            <a:chOff x="3178968" y="1185063"/>
            <a:chExt cx="5730872" cy="616599"/>
          </a:xfrm>
        </p:grpSpPr>
        <p:sp>
          <p:nvSpPr>
            <p:cNvPr id="32" name="Text Placeholder 2">
              <a:extLst>
                <a:ext uri="{FF2B5EF4-FFF2-40B4-BE49-F238E27FC236}">
                  <a16:creationId xmlns:a16="http://schemas.microsoft.com/office/drawing/2014/main" id="{A325AADA-F29B-4764-8492-5843B7666DE3}"/>
                </a:ext>
              </a:extLst>
            </p:cNvPr>
            <p:cNvSpPr txBox="1">
              <a:spLocks/>
            </p:cNvSpPr>
            <p:nvPr/>
          </p:nvSpPr>
          <p:spPr>
            <a:xfrm>
              <a:off x="3766705" y="1200150"/>
              <a:ext cx="5143135" cy="601512"/>
            </a:xfrm>
            <a:prstGeom prst="rect">
              <a:avLst/>
            </a:prstGeom>
          </p:spPr>
          <p:txBody>
            <a:bodyPr vert="horz" wrap="square" lIns="0" tIns="67500" rIns="0" bIns="67500" rtlCol="0" anchor="ctr" anchorCtr="0">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lvl="0"/>
              <a:r>
                <a:rPr lang="it-IT" sz="1600">
                  <a:latin typeface="Trebuchet MS" panose="020B0603020202020204" pitchFamily="34" charset="0"/>
                </a:rPr>
                <a:t>Sarà possibile rendicontare soltanto i servizi avviati;</a:t>
              </a:r>
              <a:endParaRPr lang="en-US" sz="1600">
                <a:latin typeface="Trebuchet MS" panose="020B0603020202020204" pitchFamily="34" charset="0"/>
              </a:endParaRPr>
            </a:p>
          </p:txBody>
        </p:sp>
        <p:grpSp>
          <p:nvGrpSpPr>
            <p:cNvPr id="34" name="Group 33">
              <a:extLst>
                <a:ext uri="{FF2B5EF4-FFF2-40B4-BE49-F238E27FC236}">
                  <a16:creationId xmlns:a16="http://schemas.microsoft.com/office/drawing/2014/main" id="{34487621-6131-4BA8-AD97-43341DA6B1E8}"/>
                </a:ext>
              </a:extLst>
            </p:cNvPr>
            <p:cNvGrpSpPr/>
            <p:nvPr/>
          </p:nvGrpSpPr>
          <p:grpSpPr>
            <a:xfrm>
              <a:off x="3178968" y="1185063"/>
              <a:ext cx="491007" cy="615551"/>
              <a:chOff x="3178968" y="1185063"/>
              <a:chExt cx="491007" cy="615551"/>
            </a:xfrm>
          </p:grpSpPr>
          <p:sp>
            <p:nvSpPr>
              <p:cNvPr id="35" name="Shape 36751">
                <a:extLst>
                  <a:ext uri="{FF2B5EF4-FFF2-40B4-BE49-F238E27FC236}">
                    <a16:creationId xmlns:a16="http://schemas.microsoft.com/office/drawing/2014/main" id="{1DE9C34C-5A92-4A46-97AB-6C6F88582F14}"/>
                  </a:ext>
                </a:extLst>
              </p:cNvPr>
              <p:cNvSpPr/>
              <p:nvPr/>
            </p:nvSpPr>
            <p:spPr>
              <a:xfrm>
                <a:off x="3178968" y="1256120"/>
                <a:ext cx="491007" cy="491007"/>
              </a:xfrm>
              <a:prstGeom prst="ellipse">
                <a:avLst/>
              </a:prstGeom>
              <a:solidFill>
                <a:srgbClr val="297A38"/>
              </a:solidFill>
              <a:ln w="12700" cap="flat">
                <a:noFill/>
                <a:miter lim="400000"/>
              </a:ln>
              <a:effectLst/>
            </p:spPr>
            <p:txBody>
              <a:bodyPr wrap="square" lIns="0" tIns="0" rIns="0" bIns="0" numCol="1" anchor="t">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marL="0" marR="0" lvl="0" indent="0" algn="l" defTabSz="779252" rtl="0" eaLnBrk="1" fontAlgn="auto" latinLnBrk="0" hangingPunct="1">
                  <a:lnSpc>
                    <a:spcPct val="100000"/>
                  </a:lnSpc>
                  <a:spcBef>
                    <a:spcPts val="0"/>
                  </a:spcBef>
                  <a:spcAft>
                    <a:spcPts val="0"/>
                  </a:spcAft>
                  <a:buClrTx/>
                  <a:buSzTx/>
                  <a:buFontTx/>
                  <a:buNone/>
                  <a:tabLst/>
                  <a:defRPr/>
                </a:pPr>
                <a:endParaRPr kumimoji="0" sz="1050" b="0" i="0" u="none" strike="noStrike" kern="1200" cap="none" spc="0" normalizeH="0" baseline="0" noProof="0">
                  <a:ln>
                    <a:noFill/>
                  </a:ln>
                  <a:solidFill>
                    <a:srgbClr val="004785"/>
                  </a:solidFill>
                  <a:effectLst/>
                  <a:uLnTx/>
                  <a:uFillTx/>
                  <a:latin typeface="Trebuchet MS" panose="020B0603020202020204" pitchFamily="34" charset="0"/>
                </a:endParaRPr>
              </a:p>
            </p:txBody>
          </p:sp>
          <p:sp>
            <p:nvSpPr>
              <p:cNvPr id="36" name="TextBox 35">
                <a:extLst>
                  <a:ext uri="{FF2B5EF4-FFF2-40B4-BE49-F238E27FC236}">
                    <a16:creationId xmlns:a16="http://schemas.microsoft.com/office/drawing/2014/main" id="{42C18694-1B52-4319-85FC-0F4806EE0ED6}"/>
                  </a:ext>
                </a:extLst>
              </p:cNvPr>
              <p:cNvSpPr txBox="1"/>
              <p:nvPr/>
            </p:nvSpPr>
            <p:spPr>
              <a:xfrm>
                <a:off x="3352898" y="1185063"/>
                <a:ext cx="15339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2800" b="1" i="0" u="none" strike="noStrike" cap="none" spc="0" normalizeH="0" baseline="0">
                    <a:ln>
                      <a:noFill/>
                    </a:ln>
                    <a:solidFill>
                      <a:schemeClr val="bg1"/>
                    </a:solidFill>
                    <a:effectLst/>
                    <a:uFillTx/>
                    <a:latin typeface="Trebuchet MS" panose="020B0603020202020204" pitchFamily="34" charset="0"/>
                    <a:sym typeface="Calibri"/>
                  </a:rPr>
                  <a:t>3</a:t>
                </a:r>
              </a:p>
            </p:txBody>
          </p:sp>
        </p:grpSp>
      </p:grpSp>
      <p:grpSp>
        <p:nvGrpSpPr>
          <p:cNvPr id="43" name="Group 42">
            <a:extLst>
              <a:ext uri="{FF2B5EF4-FFF2-40B4-BE49-F238E27FC236}">
                <a16:creationId xmlns:a16="http://schemas.microsoft.com/office/drawing/2014/main" id="{AC8044F2-95B5-49BC-ACE6-A76D330A48D9}"/>
              </a:ext>
            </a:extLst>
          </p:cNvPr>
          <p:cNvGrpSpPr/>
          <p:nvPr/>
        </p:nvGrpSpPr>
        <p:grpSpPr>
          <a:xfrm>
            <a:off x="6117114" y="4752000"/>
            <a:ext cx="5720665" cy="615551"/>
            <a:chOff x="3178968" y="1185063"/>
            <a:chExt cx="5730872" cy="615551"/>
          </a:xfrm>
        </p:grpSpPr>
        <p:sp>
          <p:nvSpPr>
            <p:cNvPr id="44" name="Text Placeholder 2">
              <a:extLst>
                <a:ext uri="{FF2B5EF4-FFF2-40B4-BE49-F238E27FC236}">
                  <a16:creationId xmlns:a16="http://schemas.microsoft.com/office/drawing/2014/main" id="{3940452E-7A24-48D9-9394-D38DDB8EE629}"/>
                </a:ext>
              </a:extLst>
            </p:cNvPr>
            <p:cNvSpPr txBox="1">
              <a:spLocks/>
            </p:cNvSpPr>
            <p:nvPr/>
          </p:nvSpPr>
          <p:spPr>
            <a:xfrm>
              <a:off x="3766705" y="1187420"/>
              <a:ext cx="5143135" cy="601512"/>
            </a:xfrm>
            <a:prstGeom prst="rect">
              <a:avLst/>
            </a:prstGeom>
          </p:spPr>
          <p:txBody>
            <a:bodyPr vert="horz" wrap="square" lIns="0" tIns="67500" rIns="0" bIns="67500" rtlCol="0" anchor="ctr" anchorCtr="0">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lvl="0"/>
              <a:r>
                <a:rPr lang="it-IT" sz="1600">
                  <a:latin typeface="Trebuchet MS" panose="020B0603020202020204" pitchFamily="34" charset="0"/>
                </a:rPr>
                <a:t>Il servizio di formazione verrà rendicontato all’interno del progetto formativo.</a:t>
              </a:r>
              <a:endParaRPr lang="en-US" sz="1600">
                <a:latin typeface="Trebuchet MS" panose="020B0603020202020204" pitchFamily="34" charset="0"/>
              </a:endParaRPr>
            </a:p>
          </p:txBody>
        </p:sp>
        <p:grpSp>
          <p:nvGrpSpPr>
            <p:cNvPr id="45" name="Group 44">
              <a:extLst>
                <a:ext uri="{FF2B5EF4-FFF2-40B4-BE49-F238E27FC236}">
                  <a16:creationId xmlns:a16="http://schemas.microsoft.com/office/drawing/2014/main" id="{4529BF11-53B6-4855-BAB6-6D317FF9F873}"/>
                </a:ext>
              </a:extLst>
            </p:cNvPr>
            <p:cNvGrpSpPr/>
            <p:nvPr/>
          </p:nvGrpSpPr>
          <p:grpSpPr>
            <a:xfrm>
              <a:off x="3178968" y="1185063"/>
              <a:ext cx="491007" cy="615551"/>
              <a:chOff x="3178968" y="1185063"/>
              <a:chExt cx="491007" cy="615551"/>
            </a:xfrm>
          </p:grpSpPr>
          <p:sp>
            <p:nvSpPr>
              <p:cNvPr id="46" name="Shape 36751">
                <a:extLst>
                  <a:ext uri="{FF2B5EF4-FFF2-40B4-BE49-F238E27FC236}">
                    <a16:creationId xmlns:a16="http://schemas.microsoft.com/office/drawing/2014/main" id="{723F46F0-2510-4557-ADF6-BD73C5137CB0}"/>
                  </a:ext>
                </a:extLst>
              </p:cNvPr>
              <p:cNvSpPr/>
              <p:nvPr/>
            </p:nvSpPr>
            <p:spPr>
              <a:xfrm>
                <a:off x="3178968" y="1256120"/>
                <a:ext cx="491007" cy="491007"/>
              </a:xfrm>
              <a:prstGeom prst="ellipse">
                <a:avLst/>
              </a:prstGeom>
              <a:solidFill>
                <a:srgbClr val="297A38"/>
              </a:solidFill>
              <a:ln w="12700" cap="flat">
                <a:noFill/>
                <a:miter lim="400000"/>
              </a:ln>
              <a:effectLst/>
            </p:spPr>
            <p:txBody>
              <a:bodyPr wrap="square" lIns="0" tIns="0" rIns="0" bIns="0" numCol="1" anchor="t">
                <a:noAutofit/>
              </a:bodyPr>
              <a:lstStyle>
                <a:defPPr>
                  <a:defRPr lang="en-US"/>
                </a:defPPr>
                <a:lvl1pPr marL="0" algn="l" defTabSz="779252" rtl="0" eaLnBrk="1" latinLnBrk="0" hangingPunct="1">
                  <a:defRPr sz="1534" kern="1200">
                    <a:solidFill>
                      <a:schemeClr val="tx1"/>
                    </a:solidFill>
                    <a:latin typeface="+mn-lt"/>
                    <a:ea typeface="+mn-ea"/>
                    <a:cs typeface="+mn-cs"/>
                  </a:defRPr>
                </a:lvl1pPr>
                <a:lvl2pPr marL="389626" algn="l" defTabSz="779252" rtl="0" eaLnBrk="1" latinLnBrk="0" hangingPunct="1">
                  <a:defRPr sz="1534" kern="1200">
                    <a:solidFill>
                      <a:schemeClr val="tx1"/>
                    </a:solidFill>
                    <a:latin typeface="+mn-lt"/>
                    <a:ea typeface="+mn-ea"/>
                    <a:cs typeface="+mn-cs"/>
                  </a:defRPr>
                </a:lvl2pPr>
                <a:lvl3pPr marL="779252" algn="l" defTabSz="779252" rtl="0" eaLnBrk="1" latinLnBrk="0" hangingPunct="1">
                  <a:defRPr sz="1534" kern="1200">
                    <a:solidFill>
                      <a:schemeClr val="tx1"/>
                    </a:solidFill>
                    <a:latin typeface="+mn-lt"/>
                    <a:ea typeface="+mn-ea"/>
                    <a:cs typeface="+mn-cs"/>
                  </a:defRPr>
                </a:lvl3pPr>
                <a:lvl4pPr marL="1168878" algn="l" defTabSz="779252" rtl="0" eaLnBrk="1" latinLnBrk="0" hangingPunct="1">
                  <a:defRPr sz="1534" kern="1200">
                    <a:solidFill>
                      <a:schemeClr val="tx1"/>
                    </a:solidFill>
                    <a:latin typeface="+mn-lt"/>
                    <a:ea typeface="+mn-ea"/>
                    <a:cs typeface="+mn-cs"/>
                  </a:defRPr>
                </a:lvl4pPr>
                <a:lvl5pPr marL="1558503" algn="l" defTabSz="779252" rtl="0" eaLnBrk="1" latinLnBrk="0" hangingPunct="1">
                  <a:defRPr sz="1534" kern="1200">
                    <a:solidFill>
                      <a:schemeClr val="tx1"/>
                    </a:solidFill>
                    <a:latin typeface="+mn-lt"/>
                    <a:ea typeface="+mn-ea"/>
                    <a:cs typeface="+mn-cs"/>
                  </a:defRPr>
                </a:lvl5pPr>
                <a:lvl6pPr marL="1948129" algn="l" defTabSz="779252" rtl="0" eaLnBrk="1" latinLnBrk="0" hangingPunct="1">
                  <a:defRPr sz="1534" kern="1200">
                    <a:solidFill>
                      <a:schemeClr val="tx1"/>
                    </a:solidFill>
                    <a:latin typeface="+mn-lt"/>
                    <a:ea typeface="+mn-ea"/>
                    <a:cs typeface="+mn-cs"/>
                  </a:defRPr>
                </a:lvl6pPr>
                <a:lvl7pPr marL="2337755" algn="l" defTabSz="779252" rtl="0" eaLnBrk="1" latinLnBrk="0" hangingPunct="1">
                  <a:defRPr sz="1534" kern="1200">
                    <a:solidFill>
                      <a:schemeClr val="tx1"/>
                    </a:solidFill>
                    <a:latin typeface="+mn-lt"/>
                    <a:ea typeface="+mn-ea"/>
                    <a:cs typeface="+mn-cs"/>
                  </a:defRPr>
                </a:lvl7pPr>
                <a:lvl8pPr marL="2727381" algn="l" defTabSz="779252" rtl="0" eaLnBrk="1" latinLnBrk="0" hangingPunct="1">
                  <a:defRPr sz="1534" kern="1200">
                    <a:solidFill>
                      <a:schemeClr val="tx1"/>
                    </a:solidFill>
                    <a:latin typeface="+mn-lt"/>
                    <a:ea typeface="+mn-ea"/>
                    <a:cs typeface="+mn-cs"/>
                  </a:defRPr>
                </a:lvl8pPr>
                <a:lvl9pPr marL="3117007" algn="l" defTabSz="779252" rtl="0" eaLnBrk="1" latinLnBrk="0" hangingPunct="1">
                  <a:defRPr sz="1534" kern="1200">
                    <a:solidFill>
                      <a:schemeClr val="tx1"/>
                    </a:solidFill>
                    <a:latin typeface="+mn-lt"/>
                    <a:ea typeface="+mn-ea"/>
                    <a:cs typeface="+mn-cs"/>
                  </a:defRPr>
                </a:lvl9pPr>
              </a:lstStyle>
              <a:p>
                <a:pPr marL="0" marR="0" lvl="0" indent="0" algn="l" defTabSz="779252" rtl="0" eaLnBrk="1" fontAlgn="auto" latinLnBrk="0" hangingPunct="1">
                  <a:lnSpc>
                    <a:spcPct val="100000"/>
                  </a:lnSpc>
                  <a:spcBef>
                    <a:spcPts val="0"/>
                  </a:spcBef>
                  <a:spcAft>
                    <a:spcPts val="0"/>
                  </a:spcAft>
                  <a:buClrTx/>
                  <a:buSzTx/>
                  <a:buFontTx/>
                  <a:buNone/>
                  <a:tabLst/>
                  <a:defRPr/>
                </a:pPr>
                <a:endParaRPr kumimoji="0" sz="1050" b="0" i="0" u="none" strike="noStrike" kern="1200" cap="none" spc="0" normalizeH="0" baseline="0" noProof="0">
                  <a:ln>
                    <a:noFill/>
                  </a:ln>
                  <a:solidFill>
                    <a:srgbClr val="004785"/>
                  </a:solidFill>
                  <a:effectLst/>
                  <a:uLnTx/>
                  <a:uFillTx/>
                  <a:latin typeface="Trebuchet MS" panose="020B0603020202020204" pitchFamily="34" charset="0"/>
                </a:endParaRPr>
              </a:p>
            </p:txBody>
          </p:sp>
          <p:sp>
            <p:nvSpPr>
              <p:cNvPr id="47" name="TextBox 46">
                <a:extLst>
                  <a:ext uri="{FF2B5EF4-FFF2-40B4-BE49-F238E27FC236}">
                    <a16:creationId xmlns:a16="http://schemas.microsoft.com/office/drawing/2014/main" id="{2AE3E0CA-87AC-4364-BF8B-A242D518695A}"/>
                  </a:ext>
                </a:extLst>
              </p:cNvPr>
              <p:cNvSpPr txBox="1"/>
              <p:nvPr/>
            </p:nvSpPr>
            <p:spPr>
              <a:xfrm>
                <a:off x="3352898" y="1185063"/>
                <a:ext cx="15339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lang="en-US" sz="2800" b="1">
                    <a:solidFill>
                      <a:schemeClr val="bg1"/>
                    </a:solidFill>
                    <a:latin typeface="Trebuchet MS" panose="020B0603020202020204" pitchFamily="34" charset="0"/>
                    <a:sym typeface="Calibri"/>
                  </a:rPr>
                  <a:t>4</a:t>
                </a:r>
                <a:endParaRPr kumimoji="0" lang="en-US" sz="2800" b="1" i="0" u="none" strike="noStrike" cap="none" spc="0" normalizeH="0" baseline="0">
                  <a:ln>
                    <a:noFill/>
                  </a:ln>
                  <a:solidFill>
                    <a:schemeClr val="bg1"/>
                  </a:solidFill>
                  <a:effectLst/>
                  <a:uFillTx/>
                  <a:latin typeface="Trebuchet MS" panose="020B0603020202020204" pitchFamily="34" charset="0"/>
                  <a:sym typeface="Calibri"/>
                </a:endParaRPr>
              </a:p>
            </p:txBody>
          </p:sp>
        </p:grpSp>
      </p:grpSp>
      <p:pic>
        <p:nvPicPr>
          <p:cNvPr id="6" name="Picture 5" descr="Graphical user interface, application&#10;&#10;Description automatically generated">
            <a:extLst>
              <a:ext uri="{FF2B5EF4-FFF2-40B4-BE49-F238E27FC236}">
                <a16:creationId xmlns:a16="http://schemas.microsoft.com/office/drawing/2014/main" id="{7BF86BC6-EFDE-4568-917D-F18F3C993BC6}"/>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52800" y="1076400"/>
            <a:ext cx="5474682" cy="4871126"/>
          </a:xfrm>
          <a:prstGeom prst="rect">
            <a:avLst/>
          </a:prstGeom>
        </p:spPr>
      </p:pic>
    </p:spTree>
    <p:extLst>
      <p:ext uri="{BB962C8B-B14F-4D97-AF65-F5344CB8AC3E}">
        <p14:creationId xmlns:p14="http://schemas.microsoft.com/office/powerpoint/2010/main" val="1303012058"/>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DEDDAC71-F607-473D-B903-4FB15A5B116B}"/>
              </a:ext>
            </a:extLst>
          </p:cNvPr>
          <p:cNvGraphicFramePr>
            <a:graphicFrameLocks noChangeAspect="1"/>
          </p:cNvGraphicFramePr>
          <p:nvPr>
            <p:custDataLst>
              <p:tags r:id="rId2"/>
            </p:custDataLst>
            <p:extLst>
              <p:ext uri="{D42A27DB-BD31-4B8C-83A1-F6EECF244321}">
                <p14:modId xmlns:p14="http://schemas.microsoft.com/office/powerpoint/2010/main" val="164036633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104" name="think-cell Slide" r:id="rId4" imgW="395" imgH="394" progId="TCLayout.ActiveDocument.1">
                  <p:embed/>
                </p:oleObj>
              </mc:Choice>
              <mc:Fallback>
                <p:oleObj name="think-cell Slide" r:id="rId4" imgW="395" imgH="394" progId="TCLayout.ActiveDocument.1">
                  <p:embed/>
                  <p:pic>
                    <p:nvPicPr>
                      <p:cNvPr id="2" name="Object 1" hidden="1">
                        <a:extLst>
                          <a:ext uri="{FF2B5EF4-FFF2-40B4-BE49-F238E27FC236}">
                            <a16:creationId xmlns:a16="http://schemas.microsoft.com/office/drawing/2014/main" id="{DEDDAC71-F607-473D-B903-4FB15A5B116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olo 3"/>
          <p:cNvSpPr>
            <a:spLocks noGrp="1"/>
          </p:cNvSpPr>
          <p:nvPr>
            <p:ph type="title"/>
          </p:nvPr>
        </p:nvSpPr>
        <p:spPr>
          <a:xfrm>
            <a:off x="380461" y="524653"/>
            <a:ext cx="11439728" cy="740049"/>
          </a:xfrm>
        </p:spPr>
        <p:txBody>
          <a:bodyPr vert="horz">
            <a:noAutofit/>
          </a:bodyPr>
          <a:lstStyle/>
          <a:p>
            <a:r>
              <a:rPr lang="it-IT" sz="2800" dirty="0">
                <a:solidFill>
                  <a:srgbClr val="357943"/>
                </a:solidFill>
                <a:latin typeface="Trebuchet MS" panose="020B0603020202020204" pitchFamily="34" charset="0"/>
              </a:rPr>
              <a:t>In caso di assistenza:</a:t>
            </a:r>
          </a:p>
        </p:txBody>
      </p:sp>
      <p:sp>
        <p:nvSpPr>
          <p:cNvPr id="7" name="Rettangolo 6" descr="www.regione.lombardia.it">
            <a:extLst>
              <a:ext uri="{FF2B5EF4-FFF2-40B4-BE49-F238E27FC236}">
                <a16:creationId xmlns:a16="http://schemas.microsoft.com/office/drawing/2014/main" id="{F833D3EB-D1A5-4855-A3EF-9361D17816C5}"/>
              </a:ext>
            </a:extLst>
          </p:cNvPr>
          <p:cNvSpPr/>
          <p:nvPr/>
        </p:nvSpPr>
        <p:spPr>
          <a:xfrm>
            <a:off x="380461" y="6478290"/>
            <a:ext cx="2972527" cy="379711"/>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2400"/>
          </a:p>
        </p:txBody>
      </p:sp>
      <p:grpSp>
        <p:nvGrpSpPr>
          <p:cNvPr id="37" name="Group 36">
            <a:extLst>
              <a:ext uri="{FF2B5EF4-FFF2-40B4-BE49-F238E27FC236}">
                <a16:creationId xmlns:a16="http://schemas.microsoft.com/office/drawing/2014/main" id="{B1BB8AAE-C07B-4E65-84D3-3F0350683DBB}"/>
              </a:ext>
            </a:extLst>
          </p:cNvPr>
          <p:cNvGrpSpPr/>
          <p:nvPr/>
        </p:nvGrpSpPr>
        <p:grpSpPr>
          <a:xfrm>
            <a:off x="561553" y="3342805"/>
            <a:ext cx="3553248" cy="1761084"/>
            <a:chOff x="561553" y="2759023"/>
            <a:chExt cx="3553248" cy="2224946"/>
          </a:xfrm>
        </p:grpSpPr>
        <p:sp>
          <p:nvSpPr>
            <p:cNvPr id="11" name="Rectangle: Rounded Corners 10">
              <a:extLst>
                <a:ext uri="{FF2B5EF4-FFF2-40B4-BE49-F238E27FC236}">
                  <a16:creationId xmlns:a16="http://schemas.microsoft.com/office/drawing/2014/main" id="{8E3AEB40-3BB6-4CD4-812E-FE302F4BFBA1}"/>
                </a:ext>
              </a:extLst>
            </p:cNvPr>
            <p:cNvSpPr/>
            <p:nvPr/>
          </p:nvSpPr>
          <p:spPr>
            <a:xfrm>
              <a:off x="561553" y="2759023"/>
              <a:ext cx="3553248" cy="2224946"/>
            </a:xfrm>
            <a:prstGeom prst="roundRect">
              <a:avLst/>
            </a:prstGeom>
            <a:solidFill>
              <a:srgbClr val="FFFFFF"/>
            </a:solidFill>
            <a:ln w="50800" cap="flat">
              <a:solidFill>
                <a:srgbClr val="FFC000"/>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ctr">
              <a:spAutoFit/>
            </a:bodyPr>
            <a:lstStyle/>
            <a:p>
              <a:pPr marL="0" marR="0" indent="0" algn="l" defTabSz="18288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000000"/>
                </a:solidFill>
                <a:effectLst/>
                <a:uFillTx/>
                <a:latin typeface="+mn-lt"/>
                <a:ea typeface="+mn-ea"/>
                <a:cs typeface="+mn-cs"/>
                <a:sym typeface="Calibri"/>
              </a:endParaRPr>
            </a:p>
          </p:txBody>
        </p:sp>
        <p:grpSp>
          <p:nvGrpSpPr>
            <p:cNvPr id="27" name="Group 26">
              <a:extLst>
                <a:ext uri="{FF2B5EF4-FFF2-40B4-BE49-F238E27FC236}">
                  <a16:creationId xmlns:a16="http://schemas.microsoft.com/office/drawing/2014/main" id="{37268D4B-7F47-4932-A655-FEC0D303F29B}"/>
                </a:ext>
              </a:extLst>
            </p:cNvPr>
            <p:cNvGrpSpPr/>
            <p:nvPr/>
          </p:nvGrpSpPr>
          <p:grpSpPr>
            <a:xfrm>
              <a:off x="626481" y="3637589"/>
              <a:ext cx="3468639" cy="729067"/>
              <a:chOff x="626481" y="3506963"/>
              <a:chExt cx="3468639" cy="729067"/>
            </a:xfrm>
          </p:grpSpPr>
          <p:pic>
            <p:nvPicPr>
              <p:cNvPr id="5" name="Graphic 4" descr="Envelope">
                <a:extLst>
                  <a:ext uri="{FF2B5EF4-FFF2-40B4-BE49-F238E27FC236}">
                    <a16:creationId xmlns:a16="http://schemas.microsoft.com/office/drawing/2014/main" id="{F80E09BE-CC82-4071-BEC1-70B7669FD744}"/>
                  </a:ext>
                </a:extLst>
              </p:cNvPr>
              <p:cNvPicPr>
                <a:picLocks noChangeAspect="1"/>
              </p:cNvPicPr>
              <p:nvPr/>
            </p:nvPicPr>
            <p:blipFill>
              <a:blip r:embed="rId6" cstate="email">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26481" y="3506963"/>
                <a:ext cx="729067" cy="729067"/>
              </a:xfrm>
              <a:prstGeom prst="rect">
                <a:avLst/>
              </a:prstGeom>
            </p:spPr>
          </p:pic>
          <p:sp>
            <p:nvSpPr>
              <p:cNvPr id="6" name="TextBox 5">
                <a:extLst>
                  <a:ext uri="{FF2B5EF4-FFF2-40B4-BE49-F238E27FC236}">
                    <a16:creationId xmlns:a16="http://schemas.microsoft.com/office/drawing/2014/main" id="{811231DC-0855-459E-9A27-E322FA21A761}"/>
                  </a:ext>
                </a:extLst>
              </p:cNvPr>
              <p:cNvSpPr txBox="1"/>
              <p:nvPr/>
            </p:nvSpPr>
            <p:spPr>
              <a:xfrm>
                <a:off x="1279348" y="3640665"/>
                <a:ext cx="2815772" cy="461663"/>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defTabSz="1828800" hangingPunct="0"/>
                <a:r>
                  <a:rPr lang="en-US" sz="1600" u="sng" dirty="0">
                    <a:latin typeface="Trebuchet MS" panose="020B0603020202020204" pitchFamily="34" charset="0"/>
                    <a:hlinkClick r:id="rId8"/>
                  </a:rPr>
                  <a:t>assistenza-prode</a:t>
                </a:r>
                <a:r>
                  <a:rPr lang="en-US" u="sng" dirty="0">
                    <a:hlinkClick r:id="rId8"/>
                  </a:rPr>
                  <a:t>@ariaspa.it</a:t>
                </a:r>
                <a:endParaRPr kumimoji="0" lang="en-US" sz="3600" b="0" i="0" u="none" strike="noStrike" cap="none" spc="0" normalizeH="0" baseline="0" dirty="0">
                  <a:ln>
                    <a:noFill/>
                  </a:ln>
                  <a:solidFill>
                    <a:srgbClr val="000000"/>
                  </a:solidFill>
                  <a:effectLst/>
                  <a:uFillTx/>
                  <a:latin typeface="+mn-lt"/>
                  <a:ea typeface="+mn-ea"/>
                  <a:cs typeface="+mn-cs"/>
                  <a:sym typeface="Calibri"/>
                </a:endParaRPr>
              </a:p>
            </p:txBody>
          </p:sp>
        </p:grpSp>
        <p:sp>
          <p:nvSpPr>
            <p:cNvPr id="19" name="TextBox 18">
              <a:extLst>
                <a:ext uri="{FF2B5EF4-FFF2-40B4-BE49-F238E27FC236}">
                  <a16:creationId xmlns:a16="http://schemas.microsoft.com/office/drawing/2014/main" id="{B75D6E6D-AA8A-48AD-B7CC-68846BA87D6B}"/>
                </a:ext>
              </a:extLst>
            </p:cNvPr>
            <p:cNvSpPr txBox="1"/>
            <p:nvPr/>
          </p:nvSpPr>
          <p:spPr>
            <a:xfrm>
              <a:off x="1801476" y="2768301"/>
              <a:ext cx="1198948"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l" defTabSz="1828800" rtl="0" fontAlgn="auto" latinLnBrk="0" hangingPunct="0">
                <a:lnSpc>
                  <a:spcPct val="100000"/>
                </a:lnSpc>
                <a:spcBef>
                  <a:spcPts val="0"/>
                </a:spcBef>
                <a:spcAft>
                  <a:spcPts val="0"/>
                </a:spcAft>
                <a:buClrTx/>
                <a:buSzTx/>
                <a:buFontTx/>
                <a:buNone/>
                <a:tabLst/>
              </a:pPr>
              <a:r>
                <a:rPr kumimoji="0" lang="en-US" sz="2800" b="1" i="1" u="none" strike="noStrike" cap="none" spc="0" normalizeH="0" baseline="0">
                  <a:ln>
                    <a:noFill/>
                  </a:ln>
                  <a:solidFill>
                    <a:srgbClr val="FFC000"/>
                  </a:solidFill>
                  <a:effectLst/>
                  <a:uFillTx/>
                  <a:latin typeface="Trebuchet MS" panose="020B0603020202020204" pitchFamily="34" charset="0"/>
                  <a:sym typeface="Calibri"/>
                </a:rPr>
                <a:t>SIUF</a:t>
              </a:r>
            </a:p>
          </p:txBody>
        </p:sp>
      </p:grpSp>
      <p:grpSp>
        <p:nvGrpSpPr>
          <p:cNvPr id="36" name="Group 35">
            <a:extLst>
              <a:ext uri="{FF2B5EF4-FFF2-40B4-BE49-F238E27FC236}">
                <a16:creationId xmlns:a16="http://schemas.microsoft.com/office/drawing/2014/main" id="{E947AFCE-BB68-4EDE-B311-735BC4D8F536}"/>
              </a:ext>
            </a:extLst>
          </p:cNvPr>
          <p:cNvGrpSpPr/>
          <p:nvPr/>
        </p:nvGrpSpPr>
        <p:grpSpPr>
          <a:xfrm>
            <a:off x="4319376" y="3342805"/>
            <a:ext cx="3553248" cy="1761084"/>
            <a:chOff x="4319376" y="2759023"/>
            <a:chExt cx="3553248" cy="2224946"/>
          </a:xfrm>
        </p:grpSpPr>
        <p:sp>
          <p:nvSpPr>
            <p:cNvPr id="15" name="Rectangle: Rounded Corners 14">
              <a:extLst>
                <a:ext uri="{FF2B5EF4-FFF2-40B4-BE49-F238E27FC236}">
                  <a16:creationId xmlns:a16="http://schemas.microsoft.com/office/drawing/2014/main" id="{D54AB590-9172-481F-8ADD-2FB7756B3F97}"/>
                </a:ext>
              </a:extLst>
            </p:cNvPr>
            <p:cNvSpPr/>
            <p:nvPr/>
          </p:nvSpPr>
          <p:spPr>
            <a:xfrm>
              <a:off x="4319376" y="2759023"/>
              <a:ext cx="3553248" cy="2224946"/>
            </a:xfrm>
            <a:prstGeom prst="roundRect">
              <a:avLst/>
            </a:prstGeom>
            <a:solidFill>
              <a:srgbClr val="FFFFFF"/>
            </a:solidFill>
            <a:ln w="50800" cap="flat">
              <a:solidFill>
                <a:schemeClr val="accent2"/>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ctr">
              <a:spAutoFit/>
            </a:bodyPr>
            <a:lstStyle/>
            <a:p>
              <a:pPr marL="0" marR="0" indent="0" algn="l" defTabSz="18288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000000"/>
                </a:solidFill>
                <a:effectLst/>
                <a:uFillTx/>
                <a:latin typeface="+mn-lt"/>
                <a:ea typeface="+mn-ea"/>
                <a:cs typeface="+mn-cs"/>
                <a:sym typeface="Calibri"/>
              </a:endParaRPr>
            </a:p>
          </p:txBody>
        </p:sp>
        <p:grpSp>
          <p:nvGrpSpPr>
            <p:cNvPr id="26" name="Group 25">
              <a:extLst>
                <a:ext uri="{FF2B5EF4-FFF2-40B4-BE49-F238E27FC236}">
                  <a16:creationId xmlns:a16="http://schemas.microsoft.com/office/drawing/2014/main" id="{DFA8BB89-7470-49E7-861A-082CA2435BCC}"/>
                </a:ext>
              </a:extLst>
            </p:cNvPr>
            <p:cNvGrpSpPr/>
            <p:nvPr/>
          </p:nvGrpSpPr>
          <p:grpSpPr>
            <a:xfrm>
              <a:off x="4403882" y="3637589"/>
              <a:ext cx="3468639" cy="729067"/>
              <a:chOff x="4316798" y="3506963"/>
              <a:chExt cx="3468639" cy="729067"/>
            </a:xfrm>
          </p:grpSpPr>
          <p:pic>
            <p:nvPicPr>
              <p:cNvPr id="20" name="Graphic 19" descr="Envelope">
                <a:extLst>
                  <a:ext uri="{FF2B5EF4-FFF2-40B4-BE49-F238E27FC236}">
                    <a16:creationId xmlns:a16="http://schemas.microsoft.com/office/drawing/2014/main" id="{ABBB7F0E-068E-4BA2-9F4C-5DE586D55BF4}"/>
                  </a:ext>
                </a:extLst>
              </p:cNvPr>
              <p:cNvPicPr>
                <a:picLocks noChangeAspect="1"/>
              </p:cNvPicPr>
              <p:nvPr/>
            </p:nvPicPr>
            <p:blipFill>
              <a:blip r:embed="rId9" cstate="email">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316798" y="3506963"/>
                <a:ext cx="729067" cy="729067"/>
              </a:xfrm>
              <a:prstGeom prst="rect">
                <a:avLst/>
              </a:prstGeom>
            </p:spPr>
          </p:pic>
          <p:sp>
            <p:nvSpPr>
              <p:cNvPr id="21" name="TextBox 20">
                <a:extLst>
                  <a:ext uri="{FF2B5EF4-FFF2-40B4-BE49-F238E27FC236}">
                    <a16:creationId xmlns:a16="http://schemas.microsoft.com/office/drawing/2014/main" id="{D32E8DCD-5F83-4F0C-B3A7-970D8023287E}"/>
                  </a:ext>
                </a:extLst>
              </p:cNvPr>
              <p:cNvSpPr txBox="1"/>
              <p:nvPr/>
            </p:nvSpPr>
            <p:spPr>
              <a:xfrm>
                <a:off x="4969665" y="3640665"/>
                <a:ext cx="2815772" cy="430885"/>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r>
                  <a:rPr lang="en-US" sz="1600" u="sng" dirty="0">
                    <a:solidFill>
                      <a:srgbClr val="035011"/>
                    </a:solidFill>
                    <a:latin typeface="Trebuchet MS" panose="020B0603020202020204" pitchFamily="34" charset="0"/>
                    <a:hlinkClick r:id="rId11"/>
                  </a:rPr>
                  <a:t>info-siul@ariaspa.it</a:t>
                </a:r>
                <a:endParaRPr lang="en-US" sz="1600" dirty="0">
                  <a:latin typeface="Trebuchet MS" panose="020B0603020202020204" pitchFamily="34" charset="0"/>
                </a:endParaRPr>
              </a:p>
            </p:txBody>
          </p:sp>
        </p:grpSp>
        <p:sp>
          <p:nvSpPr>
            <p:cNvPr id="25" name="TextBox 24">
              <a:extLst>
                <a:ext uri="{FF2B5EF4-FFF2-40B4-BE49-F238E27FC236}">
                  <a16:creationId xmlns:a16="http://schemas.microsoft.com/office/drawing/2014/main" id="{9E56D61F-400F-413D-B18E-C675ED0A0A09}"/>
                </a:ext>
              </a:extLst>
            </p:cNvPr>
            <p:cNvSpPr txBox="1"/>
            <p:nvPr/>
          </p:nvSpPr>
          <p:spPr>
            <a:xfrm>
              <a:off x="5508462" y="2768301"/>
              <a:ext cx="1198948"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l" defTabSz="1828800" rtl="0" fontAlgn="auto" latinLnBrk="0" hangingPunct="0">
                <a:lnSpc>
                  <a:spcPct val="100000"/>
                </a:lnSpc>
                <a:spcBef>
                  <a:spcPts val="0"/>
                </a:spcBef>
                <a:spcAft>
                  <a:spcPts val="0"/>
                </a:spcAft>
                <a:buClrTx/>
                <a:buSzTx/>
                <a:buFontTx/>
                <a:buNone/>
                <a:tabLst/>
              </a:pPr>
              <a:r>
                <a:rPr kumimoji="0" lang="en-US" sz="2800" b="1" i="1" u="none" strike="noStrike" cap="none" spc="0" normalizeH="0" baseline="0">
                  <a:ln>
                    <a:noFill/>
                  </a:ln>
                  <a:solidFill>
                    <a:srgbClr val="C00000"/>
                  </a:solidFill>
                  <a:effectLst/>
                  <a:uFillTx/>
                  <a:latin typeface="Trebuchet MS" panose="020B0603020202020204" pitchFamily="34" charset="0"/>
                  <a:sym typeface="Calibri"/>
                </a:rPr>
                <a:t>SIU</a:t>
              </a:r>
              <a:r>
                <a:rPr lang="en-US" sz="2800" b="1" i="1">
                  <a:solidFill>
                    <a:srgbClr val="C00000"/>
                  </a:solidFill>
                  <a:latin typeface="Trebuchet MS" panose="020B0603020202020204" pitchFamily="34" charset="0"/>
                  <a:sym typeface="Calibri"/>
                </a:rPr>
                <a:t>L</a:t>
              </a:r>
              <a:endParaRPr kumimoji="0" lang="en-US" sz="2800" b="1" i="1" u="none" strike="noStrike" cap="none" spc="0" normalizeH="0" baseline="0">
                <a:ln>
                  <a:noFill/>
                </a:ln>
                <a:solidFill>
                  <a:srgbClr val="C00000"/>
                </a:solidFill>
                <a:effectLst/>
                <a:uFillTx/>
                <a:latin typeface="Trebuchet MS" panose="020B0603020202020204" pitchFamily="34" charset="0"/>
                <a:sym typeface="Calibri"/>
              </a:endParaRPr>
            </a:p>
          </p:txBody>
        </p:sp>
      </p:grpSp>
      <p:grpSp>
        <p:nvGrpSpPr>
          <p:cNvPr id="38" name="Group 37">
            <a:extLst>
              <a:ext uri="{FF2B5EF4-FFF2-40B4-BE49-F238E27FC236}">
                <a16:creationId xmlns:a16="http://schemas.microsoft.com/office/drawing/2014/main" id="{527E8993-70A8-4A49-A5C9-A659840C2554}"/>
              </a:ext>
            </a:extLst>
          </p:cNvPr>
          <p:cNvGrpSpPr/>
          <p:nvPr/>
        </p:nvGrpSpPr>
        <p:grpSpPr>
          <a:xfrm>
            <a:off x="8077199" y="3342805"/>
            <a:ext cx="3553248" cy="1761084"/>
            <a:chOff x="8077199" y="2759023"/>
            <a:chExt cx="3553248" cy="2224946"/>
          </a:xfrm>
        </p:grpSpPr>
        <p:sp>
          <p:nvSpPr>
            <p:cNvPr id="16" name="Rectangle: Rounded Corners 15">
              <a:extLst>
                <a:ext uri="{FF2B5EF4-FFF2-40B4-BE49-F238E27FC236}">
                  <a16:creationId xmlns:a16="http://schemas.microsoft.com/office/drawing/2014/main" id="{1360F5E4-E10C-484D-8C3D-81B6AA09D02D}"/>
                </a:ext>
              </a:extLst>
            </p:cNvPr>
            <p:cNvSpPr/>
            <p:nvPr/>
          </p:nvSpPr>
          <p:spPr>
            <a:xfrm>
              <a:off x="8077199" y="2759023"/>
              <a:ext cx="3553248" cy="2224946"/>
            </a:xfrm>
            <a:prstGeom prst="roundRect">
              <a:avLst/>
            </a:prstGeom>
            <a:solidFill>
              <a:srgbClr val="FFFFFF"/>
            </a:solidFill>
            <a:ln w="50800" cap="flat">
              <a:solidFill>
                <a:srgbClr val="357943"/>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ctr">
              <a:spAutoFit/>
            </a:bodyPr>
            <a:lstStyle/>
            <a:p>
              <a:pPr marL="0" marR="0" indent="0" algn="l" defTabSz="18288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000000"/>
                </a:solidFill>
                <a:effectLst/>
                <a:uFillTx/>
                <a:latin typeface="+mn-lt"/>
                <a:ea typeface="+mn-ea"/>
                <a:cs typeface="+mn-cs"/>
                <a:sym typeface="Calibri"/>
              </a:endParaRPr>
            </a:p>
          </p:txBody>
        </p:sp>
        <p:sp>
          <p:nvSpPr>
            <p:cNvPr id="29" name="TextBox 28">
              <a:extLst>
                <a:ext uri="{FF2B5EF4-FFF2-40B4-BE49-F238E27FC236}">
                  <a16:creationId xmlns:a16="http://schemas.microsoft.com/office/drawing/2014/main" id="{9A4B0F13-553D-47E5-98B4-0227640F74C8}"/>
                </a:ext>
              </a:extLst>
            </p:cNvPr>
            <p:cNvSpPr txBox="1"/>
            <p:nvPr/>
          </p:nvSpPr>
          <p:spPr>
            <a:xfrm>
              <a:off x="8546495" y="2773894"/>
              <a:ext cx="2658080"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l" defTabSz="1828800" rtl="0" fontAlgn="auto" latinLnBrk="0" hangingPunct="0">
                <a:lnSpc>
                  <a:spcPct val="100000"/>
                </a:lnSpc>
                <a:spcBef>
                  <a:spcPts val="0"/>
                </a:spcBef>
                <a:spcAft>
                  <a:spcPts val="0"/>
                </a:spcAft>
                <a:buClrTx/>
                <a:buSzTx/>
                <a:buFontTx/>
                <a:buNone/>
                <a:tabLst/>
              </a:pPr>
              <a:r>
                <a:rPr kumimoji="0" lang="en-US" sz="2800" b="1" i="1" u="none" strike="noStrike" cap="none" spc="0" normalizeH="0" baseline="0">
                  <a:ln>
                    <a:noFill/>
                  </a:ln>
                  <a:solidFill>
                    <a:srgbClr val="357943"/>
                  </a:solidFill>
                  <a:effectLst/>
                  <a:uFillTx/>
                  <a:latin typeface="Trebuchet MS" panose="020B0603020202020204" pitchFamily="34" charset="0"/>
                  <a:sym typeface="Calibri"/>
                </a:rPr>
                <a:t>BANDI ONLINE</a:t>
              </a:r>
            </a:p>
          </p:txBody>
        </p:sp>
        <p:grpSp>
          <p:nvGrpSpPr>
            <p:cNvPr id="30" name="Group 29">
              <a:extLst>
                <a:ext uri="{FF2B5EF4-FFF2-40B4-BE49-F238E27FC236}">
                  <a16:creationId xmlns:a16="http://schemas.microsoft.com/office/drawing/2014/main" id="{AA088134-4C03-491C-8F70-DA8233C88F68}"/>
                </a:ext>
              </a:extLst>
            </p:cNvPr>
            <p:cNvGrpSpPr/>
            <p:nvPr/>
          </p:nvGrpSpPr>
          <p:grpSpPr>
            <a:xfrm>
              <a:off x="8141215" y="3344922"/>
              <a:ext cx="3468639" cy="729067"/>
              <a:chOff x="4316798" y="3506963"/>
              <a:chExt cx="3468639" cy="729067"/>
            </a:xfrm>
          </p:grpSpPr>
          <p:pic>
            <p:nvPicPr>
              <p:cNvPr id="31" name="Graphic 30" descr="Envelope">
                <a:extLst>
                  <a:ext uri="{FF2B5EF4-FFF2-40B4-BE49-F238E27FC236}">
                    <a16:creationId xmlns:a16="http://schemas.microsoft.com/office/drawing/2014/main" id="{6F135AFB-62EB-4477-B142-526D75C802C1}"/>
                  </a:ext>
                </a:extLst>
              </p:cNvPr>
              <p:cNvPicPr>
                <a:picLocks noChangeAspect="1"/>
              </p:cNvPicPr>
              <p:nvPr/>
            </p:nvPicPr>
            <p:blipFill>
              <a:blip r:embed="rId12" cstate="email">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4316798" y="3506963"/>
                <a:ext cx="729067" cy="729067"/>
              </a:xfrm>
              <a:prstGeom prst="rect">
                <a:avLst/>
              </a:prstGeom>
            </p:spPr>
          </p:pic>
          <p:sp>
            <p:nvSpPr>
              <p:cNvPr id="32" name="TextBox 31">
                <a:extLst>
                  <a:ext uri="{FF2B5EF4-FFF2-40B4-BE49-F238E27FC236}">
                    <a16:creationId xmlns:a16="http://schemas.microsoft.com/office/drawing/2014/main" id="{1FF56F85-4AA9-4DE3-8A7D-8EE6752175B7}"/>
                  </a:ext>
                </a:extLst>
              </p:cNvPr>
              <p:cNvSpPr txBox="1"/>
              <p:nvPr/>
            </p:nvSpPr>
            <p:spPr>
              <a:xfrm>
                <a:off x="4969665" y="3640665"/>
                <a:ext cx="2815772" cy="430885"/>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r>
                  <a:rPr lang="en-US" sz="1600">
                    <a:hlinkClick r:id="rId14"/>
                  </a:rPr>
                  <a:t>bandi@regione.lombardia.it</a:t>
                </a:r>
                <a:endParaRPr lang="en-US" sz="1600"/>
              </a:p>
            </p:txBody>
          </p:sp>
        </p:grpSp>
        <p:grpSp>
          <p:nvGrpSpPr>
            <p:cNvPr id="35" name="Group 34">
              <a:extLst>
                <a:ext uri="{FF2B5EF4-FFF2-40B4-BE49-F238E27FC236}">
                  <a16:creationId xmlns:a16="http://schemas.microsoft.com/office/drawing/2014/main" id="{40B3F4F1-C8A8-48CC-892B-134E667A55CA}"/>
                </a:ext>
              </a:extLst>
            </p:cNvPr>
            <p:cNvGrpSpPr/>
            <p:nvPr/>
          </p:nvGrpSpPr>
          <p:grpSpPr>
            <a:xfrm>
              <a:off x="8175305" y="3982662"/>
              <a:ext cx="2549709" cy="730800"/>
              <a:chOff x="8175305" y="3895578"/>
              <a:chExt cx="2549709" cy="730800"/>
            </a:xfrm>
          </p:grpSpPr>
          <p:sp>
            <p:nvSpPr>
              <p:cNvPr id="18" name="TextBox 17">
                <a:extLst>
                  <a:ext uri="{FF2B5EF4-FFF2-40B4-BE49-F238E27FC236}">
                    <a16:creationId xmlns:a16="http://schemas.microsoft.com/office/drawing/2014/main" id="{E4E829C8-3A1B-4251-8E86-23438E9A1F7E}"/>
                  </a:ext>
                </a:extLst>
              </p:cNvPr>
              <p:cNvSpPr txBox="1"/>
              <p:nvPr/>
            </p:nvSpPr>
            <p:spPr>
              <a:xfrm>
                <a:off x="8798844" y="4045536"/>
                <a:ext cx="1926170" cy="430885"/>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defTabSz="1828800" hangingPunct="0"/>
                <a:r>
                  <a:rPr lang="en-US" sz="1600" u="sng">
                    <a:latin typeface="Trebuchet MS" panose="020B0603020202020204" pitchFamily="34" charset="0"/>
                    <a:hlinkClick r:id="rId15" tooltip="Chiama il numero verde (Lun-Sab dalle ore 8 alle ore 20)"/>
                  </a:rPr>
                  <a:t>800.131.151</a:t>
                </a:r>
                <a:endParaRPr kumimoji="0" lang="en-US" sz="1600" b="0" i="0" u="none" strike="noStrike" cap="none" spc="0" normalizeH="0" baseline="0">
                  <a:ln>
                    <a:noFill/>
                  </a:ln>
                  <a:solidFill>
                    <a:srgbClr val="000000"/>
                  </a:solidFill>
                  <a:effectLst/>
                  <a:uFillTx/>
                  <a:latin typeface="Trebuchet MS" panose="020B0603020202020204" pitchFamily="34" charset="0"/>
                  <a:sym typeface="Calibri"/>
                </a:endParaRPr>
              </a:p>
            </p:txBody>
          </p:sp>
          <p:pic>
            <p:nvPicPr>
              <p:cNvPr id="34" name="Graphic 33" descr="Receiver">
                <a:extLst>
                  <a:ext uri="{FF2B5EF4-FFF2-40B4-BE49-F238E27FC236}">
                    <a16:creationId xmlns:a16="http://schemas.microsoft.com/office/drawing/2014/main" id="{F4CD3814-73D1-441C-B5E3-5A7B3F3109AE}"/>
                  </a:ext>
                </a:extLst>
              </p:cNvPr>
              <p:cNvPicPr>
                <a:picLocks noChangeAspect="1"/>
              </p:cNvPicPr>
              <p:nvPr/>
            </p:nvPicPr>
            <p:blipFill>
              <a:blip r:embed="rId16" cstate="email">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8175305" y="3895578"/>
                <a:ext cx="730800" cy="730800"/>
              </a:xfrm>
              <a:prstGeom prst="rect">
                <a:avLst/>
              </a:prstGeom>
            </p:spPr>
          </p:pic>
        </p:grpSp>
      </p:grpSp>
      <p:sp>
        <p:nvSpPr>
          <p:cNvPr id="47" name="Rectangle: Rounded Corners 46">
            <a:extLst>
              <a:ext uri="{FF2B5EF4-FFF2-40B4-BE49-F238E27FC236}">
                <a16:creationId xmlns:a16="http://schemas.microsoft.com/office/drawing/2014/main" id="{7CEE2EED-202E-411D-8D13-D2AE7D049829}"/>
              </a:ext>
            </a:extLst>
          </p:cNvPr>
          <p:cNvSpPr/>
          <p:nvPr/>
        </p:nvSpPr>
        <p:spPr>
          <a:xfrm>
            <a:off x="3397918" y="1423211"/>
            <a:ext cx="5396164" cy="1761084"/>
          </a:xfrm>
          <a:prstGeom prst="roundRect">
            <a:avLst/>
          </a:prstGeom>
          <a:solidFill>
            <a:srgbClr val="FFFFFF"/>
          </a:solidFill>
          <a:ln w="50800" cap="flat">
            <a:solidFill>
              <a:srgbClr val="297A38"/>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ctr">
            <a:spAutoFit/>
          </a:bodyPr>
          <a:lstStyle/>
          <a:p>
            <a:pPr marL="0" marR="0" indent="0" algn="l" defTabSz="18288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000000"/>
              </a:solidFill>
              <a:effectLst/>
              <a:uFillTx/>
              <a:latin typeface="+mn-lt"/>
              <a:ea typeface="+mn-ea"/>
              <a:cs typeface="+mn-cs"/>
              <a:sym typeface="Calibri"/>
            </a:endParaRPr>
          </a:p>
        </p:txBody>
      </p:sp>
      <p:sp>
        <p:nvSpPr>
          <p:cNvPr id="49" name="TextBox 48">
            <a:extLst>
              <a:ext uri="{FF2B5EF4-FFF2-40B4-BE49-F238E27FC236}">
                <a16:creationId xmlns:a16="http://schemas.microsoft.com/office/drawing/2014/main" id="{EADF97B4-EB44-424C-9FD8-4799A78B1F2F}"/>
              </a:ext>
            </a:extLst>
          </p:cNvPr>
          <p:cNvSpPr txBox="1"/>
          <p:nvPr/>
        </p:nvSpPr>
        <p:spPr>
          <a:xfrm>
            <a:off x="3778026" y="1460733"/>
            <a:ext cx="4664043"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l" defTabSz="1828800" rtl="0" fontAlgn="auto" latinLnBrk="0" hangingPunct="0">
              <a:lnSpc>
                <a:spcPct val="100000"/>
              </a:lnSpc>
              <a:spcBef>
                <a:spcPts val="0"/>
              </a:spcBef>
              <a:spcAft>
                <a:spcPts val="0"/>
              </a:spcAft>
              <a:buClrTx/>
              <a:buSzTx/>
              <a:buFontTx/>
              <a:buNone/>
              <a:tabLst/>
            </a:pPr>
            <a:r>
              <a:rPr kumimoji="0" lang="en-US" sz="2800" b="1" i="1" u="none" strike="noStrike" cap="none" spc="0" normalizeH="0" baseline="0" dirty="0" err="1">
                <a:ln>
                  <a:noFill/>
                </a:ln>
                <a:solidFill>
                  <a:srgbClr val="297A38"/>
                </a:solidFill>
                <a:effectLst/>
                <a:uFillTx/>
                <a:latin typeface="Trebuchet MS" panose="020B0603020202020204" pitchFamily="34" charset="0"/>
                <a:sym typeface="Calibri"/>
              </a:rPr>
              <a:t>Tematiche</a:t>
            </a:r>
            <a:r>
              <a:rPr kumimoji="0" lang="en-US" sz="2800" b="1" i="1" u="none" strike="noStrike" cap="none" spc="0" normalizeH="0" baseline="0" dirty="0">
                <a:ln>
                  <a:noFill/>
                </a:ln>
                <a:solidFill>
                  <a:srgbClr val="297A38"/>
                </a:solidFill>
                <a:effectLst/>
                <a:uFillTx/>
                <a:latin typeface="Trebuchet MS" panose="020B0603020202020204" pitchFamily="34" charset="0"/>
                <a:sym typeface="Calibri"/>
              </a:rPr>
              <a:t> </a:t>
            </a:r>
            <a:r>
              <a:rPr kumimoji="0" lang="en-US" sz="2800" b="1" i="1" u="none" strike="noStrike" cap="none" spc="0" normalizeH="0" baseline="0" dirty="0" err="1">
                <a:ln>
                  <a:noFill/>
                </a:ln>
                <a:solidFill>
                  <a:srgbClr val="297A38"/>
                </a:solidFill>
                <a:effectLst/>
                <a:uFillTx/>
                <a:latin typeface="Trebuchet MS" panose="020B0603020202020204" pitchFamily="34" charset="0"/>
                <a:sym typeface="Calibri"/>
              </a:rPr>
              <a:t>amministrative</a:t>
            </a:r>
            <a:endParaRPr kumimoji="0" lang="en-US" sz="2800" b="1" i="1" u="none" strike="noStrike" cap="none" spc="0" normalizeH="0" baseline="0" dirty="0">
              <a:ln>
                <a:noFill/>
              </a:ln>
              <a:solidFill>
                <a:srgbClr val="297A38"/>
              </a:solidFill>
              <a:effectLst/>
              <a:uFillTx/>
              <a:latin typeface="Trebuchet MS" panose="020B0603020202020204" pitchFamily="34" charset="0"/>
              <a:sym typeface="Calibri"/>
            </a:endParaRPr>
          </a:p>
        </p:txBody>
      </p:sp>
      <p:grpSp>
        <p:nvGrpSpPr>
          <p:cNvPr id="9" name="Group 8">
            <a:extLst>
              <a:ext uri="{FF2B5EF4-FFF2-40B4-BE49-F238E27FC236}">
                <a16:creationId xmlns:a16="http://schemas.microsoft.com/office/drawing/2014/main" id="{98059FAE-96B3-4A0C-939E-054446F4B0EF}"/>
              </a:ext>
            </a:extLst>
          </p:cNvPr>
          <p:cNvGrpSpPr/>
          <p:nvPr/>
        </p:nvGrpSpPr>
        <p:grpSpPr>
          <a:xfrm>
            <a:off x="4402149" y="2196904"/>
            <a:ext cx="3470372" cy="576000"/>
            <a:chOff x="4402149" y="2106964"/>
            <a:chExt cx="3470372" cy="576000"/>
          </a:xfrm>
        </p:grpSpPr>
        <p:sp>
          <p:nvSpPr>
            <p:cNvPr id="51" name="TextBox 50">
              <a:extLst>
                <a:ext uri="{FF2B5EF4-FFF2-40B4-BE49-F238E27FC236}">
                  <a16:creationId xmlns:a16="http://schemas.microsoft.com/office/drawing/2014/main" id="{E9D72F1E-E8A4-434E-A231-EE807AC662D7}"/>
                </a:ext>
              </a:extLst>
            </p:cNvPr>
            <p:cNvSpPr txBox="1"/>
            <p:nvPr/>
          </p:nvSpPr>
          <p:spPr>
            <a:xfrm>
              <a:off x="5056749" y="2224438"/>
              <a:ext cx="2815772" cy="430885"/>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r>
                <a:rPr lang="en-US" sz="1600" u="sng" dirty="0">
                  <a:solidFill>
                    <a:srgbClr val="035011"/>
                  </a:solidFill>
                  <a:latin typeface="Trebuchet MS" panose="020B0603020202020204" pitchFamily="34" charset="0"/>
                  <a:hlinkClick r:id="rId18"/>
                </a:rPr>
                <a:t>https://www.cruscottoifl.it/</a:t>
              </a:r>
              <a:endParaRPr lang="en-US" sz="1600" dirty="0">
                <a:latin typeface="Trebuchet MS" panose="020B0603020202020204" pitchFamily="34" charset="0"/>
              </a:endParaRPr>
            </a:p>
          </p:txBody>
        </p:sp>
        <p:pic>
          <p:nvPicPr>
            <p:cNvPr id="8" name="Graphic 7" descr="Internet">
              <a:extLst>
                <a:ext uri="{FF2B5EF4-FFF2-40B4-BE49-F238E27FC236}">
                  <a16:creationId xmlns:a16="http://schemas.microsoft.com/office/drawing/2014/main" id="{BEABA5EA-6C8E-40D6-A2B4-7F53625738B6}"/>
                </a:ext>
              </a:extLst>
            </p:cNvPr>
            <p:cNvPicPr>
              <a:picLocks/>
            </p:cNvPicPr>
            <p:nvPr/>
          </p:nvPicPr>
          <p:blipFill>
            <a:blip r:embed="rId19" cstate="email">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4402149" y="2106964"/>
              <a:ext cx="730800" cy="576000"/>
            </a:xfrm>
            <a:prstGeom prst="rect">
              <a:avLst/>
            </a:prstGeom>
          </p:spPr>
        </p:pic>
      </p:grpSp>
    </p:spTree>
    <p:extLst>
      <p:ext uri="{BB962C8B-B14F-4D97-AF65-F5344CB8AC3E}">
        <p14:creationId xmlns:p14="http://schemas.microsoft.com/office/powerpoint/2010/main" val="41654467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2D8E0C8-5311-4D05-811D-9293E834B0F7}"/>
              </a:ext>
            </a:extLst>
          </p:cNvPr>
          <p:cNvSpPr>
            <a:spLocks noChangeArrowheads="1"/>
          </p:cNvSpPr>
          <p:nvPr/>
        </p:nvSpPr>
        <p:spPr bwMode="auto">
          <a:xfrm>
            <a:off x="0" y="-47282"/>
            <a:ext cx="92398"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5720" tIns="22860" rIns="45720" bIns="22860" numCol="1" anchor="ctr" anchorCtr="0" compatLnSpc="1">
            <a:prstTxWarp prst="textNoShape">
              <a:avLst/>
            </a:prstTxWarp>
            <a:spAutoFit/>
          </a:bodyPr>
          <a:lstStyle/>
          <a:p>
            <a:pPr defTabSz="914400" hangingPunct="0"/>
            <a:endParaRPr lang="it-IT" kern="0">
              <a:solidFill>
                <a:srgbClr val="000000"/>
              </a:solidFill>
              <a:latin typeface="Calibri"/>
              <a:cs typeface="Calibri"/>
              <a:sym typeface="Calibri"/>
            </a:endParaRPr>
          </a:p>
        </p:txBody>
      </p:sp>
      <p:pic>
        <p:nvPicPr>
          <p:cNvPr id="111" name="Picture 1" descr="Logo_Ariaspa">
            <a:extLst>
              <a:ext uri="{FF2B5EF4-FFF2-40B4-BE49-F238E27FC236}">
                <a16:creationId xmlns:a16="http://schemas.microsoft.com/office/drawing/2014/main" id="{813C662F-192A-489E-8AD8-8F0CC7C36F3D}"/>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54221" y="5921473"/>
            <a:ext cx="1380936" cy="544089"/>
          </a:xfrm>
          <a:prstGeom prst="rect">
            <a:avLst/>
          </a:prstGeom>
          <a:noFill/>
          <a:extLst>
            <a:ext uri="{909E8E84-426E-40DD-AFC4-6F175D3DCCD1}">
              <a14:hiddenFill xmlns:a14="http://schemas.microsoft.com/office/drawing/2010/main">
                <a:solidFill>
                  <a:srgbClr val="FFFFFF"/>
                </a:solidFill>
              </a14:hiddenFill>
            </a:ext>
          </a:extLst>
        </p:spPr>
      </p:pic>
      <p:sp>
        <p:nvSpPr>
          <p:cNvPr id="36" name="AutoShape 8" descr="Risultato immagini per logo lombardia">
            <a:extLst>
              <a:ext uri="{FF2B5EF4-FFF2-40B4-BE49-F238E27FC236}">
                <a16:creationId xmlns:a16="http://schemas.microsoft.com/office/drawing/2014/main" id="{CA7DA83F-DBA9-4928-9794-E76C49F2CE82}"/>
              </a:ext>
            </a:extLst>
          </p:cNvPr>
          <p:cNvSpPr>
            <a:spLocks noChangeAspect="1" noChangeArrowheads="1"/>
          </p:cNvSpPr>
          <p:nvPr/>
        </p:nvSpPr>
        <p:spPr bwMode="auto">
          <a:xfrm>
            <a:off x="6268399" y="3511464"/>
            <a:ext cx="304800" cy="30697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grpSp>
        <p:nvGrpSpPr>
          <p:cNvPr id="29" name="Group 79">
            <a:extLst>
              <a:ext uri="{FF2B5EF4-FFF2-40B4-BE49-F238E27FC236}">
                <a16:creationId xmlns:a16="http://schemas.microsoft.com/office/drawing/2014/main" id="{6A3AFF03-A14E-4566-A083-237E522A6ECB}"/>
              </a:ext>
            </a:extLst>
          </p:cNvPr>
          <p:cNvGrpSpPr/>
          <p:nvPr/>
        </p:nvGrpSpPr>
        <p:grpSpPr>
          <a:xfrm>
            <a:off x="354221" y="1000902"/>
            <a:ext cx="2485232" cy="3462115"/>
            <a:chOff x="3651962" y="2256335"/>
            <a:chExt cx="3037462" cy="3462115"/>
          </a:xfrm>
        </p:grpSpPr>
        <p:grpSp>
          <p:nvGrpSpPr>
            <p:cNvPr id="32" name="Group 80">
              <a:extLst>
                <a:ext uri="{FF2B5EF4-FFF2-40B4-BE49-F238E27FC236}">
                  <a16:creationId xmlns:a16="http://schemas.microsoft.com/office/drawing/2014/main" id="{DEA8BD3A-4BF2-438D-9315-6426DA54966C}"/>
                </a:ext>
              </a:extLst>
            </p:cNvPr>
            <p:cNvGrpSpPr/>
            <p:nvPr/>
          </p:nvGrpSpPr>
          <p:grpSpPr>
            <a:xfrm>
              <a:off x="3651962" y="2256335"/>
              <a:ext cx="3037462" cy="386054"/>
              <a:chOff x="6590042" y="2034539"/>
              <a:chExt cx="3037462" cy="386054"/>
            </a:xfrm>
          </p:grpSpPr>
          <p:sp>
            <p:nvSpPr>
              <p:cNvPr id="39" name="Line 60">
                <a:extLst>
                  <a:ext uri="{FF2B5EF4-FFF2-40B4-BE49-F238E27FC236}">
                    <a16:creationId xmlns:a16="http://schemas.microsoft.com/office/drawing/2014/main" id="{452C3C1C-30CF-4C2A-89E6-ABC5BC78320E}"/>
                  </a:ext>
                </a:extLst>
              </p:cNvPr>
              <p:cNvSpPr>
                <a:spLocks noChangeShapeType="1"/>
              </p:cNvSpPr>
              <p:nvPr/>
            </p:nvSpPr>
            <p:spPr bwMode="auto">
              <a:xfrm>
                <a:off x="6807391" y="2385284"/>
                <a:ext cx="2566166" cy="0"/>
              </a:xfrm>
              <a:prstGeom prst="line">
                <a:avLst/>
              </a:prstGeom>
              <a:noFill/>
              <a:ln w="12700">
                <a:solidFill>
                  <a:srgbClr val="2D7B3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pPr marL="0" marR="0" lvl="0" indent="0" algn="ctr" defTabSz="914423" eaLnBrk="1" fontAlgn="base" latinLnBrk="0" hangingPunct="1">
                  <a:lnSpc>
                    <a:spcPct val="100000"/>
                  </a:lnSpc>
                  <a:spcBef>
                    <a:spcPct val="0"/>
                  </a:spcBef>
                  <a:spcAft>
                    <a:spcPct val="0"/>
                  </a:spcAft>
                  <a:buClrTx/>
                  <a:buSzTx/>
                  <a:buFontTx/>
                  <a:buNone/>
                  <a:tabLst/>
                  <a:defRPr/>
                </a:pPr>
                <a:endParaRPr kumimoji="0" lang="it-IT" sz="1800" b="1" i="0" u="none" strike="noStrike" kern="0" cap="none" spc="0" normalizeH="0" baseline="0" noProof="0">
                  <a:ln>
                    <a:noFill/>
                  </a:ln>
                  <a:solidFill>
                    <a:prstClr val="black"/>
                  </a:solidFill>
                  <a:effectLst/>
                  <a:uLnTx/>
                  <a:uFillTx/>
                  <a:latin typeface="Trebuchet MS" panose="020B0603020202020204" pitchFamily="34" charset="0"/>
                </a:endParaRPr>
              </a:p>
            </p:txBody>
          </p:sp>
          <p:sp>
            <p:nvSpPr>
              <p:cNvPr id="40" name="Text Box 20">
                <a:extLst>
                  <a:ext uri="{FF2B5EF4-FFF2-40B4-BE49-F238E27FC236}">
                    <a16:creationId xmlns:a16="http://schemas.microsoft.com/office/drawing/2014/main" id="{927B3DD9-CEAC-4977-B696-B5E09F8BC892}"/>
                  </a:ext>
                </a:extLst>
              </p:cNvPr>
              <p:cNvSpPr txBox="1">
                <a:spLocks noChangeArrowheads="1"/>
              </p:cNvSpPr>
              <p:nvPr/>
            </p:nvSpPr>
            <p:spPr bwMode="auto">
              <a:xfrm>
                <a:off x="6590042" y="2034539"/>
                <a:ext cx="3037462" cy="386054"/>
              </a:xfrm>
              <a:prstGeom prst="rect">
                <a:avLst/>
              </a:prstGeom>
              <a:noFill/>
              <a:ln>
                <a:noFill/>
              </a:ln>
              <a:effectLst/>
              <a:extLst>
                <a:ext uri="{91240B29-F687-4F45-9708-019B960494DF}">
                  <a14:hiddenLine xmlns:a14="http://schemas.microsoft.com/office/drawing/2010/main" w="12700"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36000" tIns="36000" rIns="36000" bIns="72000" anchor="b" anchorCtr="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it-IT" sz="1800" b="1" i="0" u="none" strike="noStrike" kern="0" cap="none" spc="0" normalizeH="0" baseline="0" noProof="0">
                    <a:ln>
                      <a:noFill/>
                    </a:ln>
                    <a:solidFill>
                      <a:prstClr val="black"/>
                    </a:solidFill>
                    <a:effectLst/>
                    <a:uLnTx/>
                    <a:uFillTx/>
                    <a:latin typeface="Trebuchet MS" panose="020B0603020202020204" pitchFamily="34" charset="0"/>
                  </a:rPr>
                  <a:t>Il registro elettronico</a:t>
                </a:r>
              </a:p>
            </p:txBody>
          </p:sp>
        </p:grpSp>
        <p:sp>
          <p:nvSpPr>
            <p:cNvPr id="38" name="Rectangle 81">
              <a:extLst>
                <a:ext uri="{FF2B5EF4-FFF2-40B4-BE49-F238E27FC236}">
                  <a16:creationId xmlns:a16="http://schemas.microsoft.com/office/drawing/2014/main" id="{2BD94210-5913-4C92-9EB4-A766B29C72FE}"/>
                </a:ext>
              </a:extLst>
            </p:cNvPr>
            <p:cNvSpPr/>
            <p:nvPr/>
          </p:nvSpPr>
          <p:spPr>
            <a:xfrm>
              <a:off x="3869310" y="2594259"/>
              <a:ext cx="2566167" cy="3124191"/>
            </a:xfrm>
            <a:prstGeom prst="rect">
              <a:avLst/>
            </a:prstGeom>
            <a:noFill/>
            <a:ln w="12700" cap="flat" cmpd="sng" algn="ctr">
              <a:noFill/>
              <a:prstDash val="solid"/>
              <a:miter lim="800000"/>
            </a:ln>
            <a:effectLst/>
          </p:spPr>
          <p:txBody>
            <a:bodyPr lIns="36000" tIns="36000" rIns="36000" bIns="36000" rtlCol="0" anchor="t"/>
            <a:lstStyle/>
            <a:p>
              <a:pPr marL="285757" marR="0" lvl="0" indent="-285757" algn="just" defTabSz="914400" eaLnBrk="1" fontAlgn="auto" latinLnBrk="0" hangingPunct="1">
                <a:lnSpc>
                  <a:spcPct val="100000"/>
                </a:lnSpc>
                <a:spcBef>
                  <a:spcPts val="600"/>
                </a:spcBef>
                <a:spcAft>
                  <a:spcPts val="1200"/>
                </a:spcAft>
                <a:buClrTx/>
                <a:buSzTx/>
                <a:buFont typeface="Wingdings" panose="05000000000000000000" pitchFamily="2" charset="2"/>
                <a:buChar char="§"/>
                <a:tabLst/>
                <a:defRPr/>
              </a:pPr>
              <a:endParaRPr kumimoji="0" lang="it-IT" sz="1400" b="0" i="0" u="none" strike="noStrike" kern="0" cap="none" spc="0" normalizeH="0" baseline="0" noProof="0">
                <a:ln>
                  <a:noFill/>
                </a:ln>
                <a:solidFill>
                  <a:prstClr val="black"/>
                </a:solidFill>
                <a:effectLst/>
                <a:uLnTx/>
                <a:uFillTx/>
                <a:latin typeface="Trebuchet MS" panose="020B0603020202020204" pitchFamily="34" charset="0"/>
                <a:cs typeface="Arial" panose="020B0604020202020204" pitchFamily="34" charset="0"/>
              </a:endParaRPr>
            </a:p>
          </p:txBody>
        </p:sp>
      </p:grpSp>
      <p:pic>
        <p:nvPicPr>
          <p:cNvPr id="13" name="Immagine 12">
            <a:extLst>
              <a:ext uri="{FF2B5EF4-FFF2-40B4-BE49-F238E27FC236}">
                <a16:creationId xmlns:a16="http://schemas.microsoft.com/office/drawing/2014/main" id="{23A56C55-3EDC-47D8-AD11-0BD5E487DA12}"/>
              </a:ext>
            </a:extLst>
          </p:cNvPr>
          <p:cNvPicPr>
            <a:picLocks noChangeAspect="1"/>
          </p:cNvPicPr>
          <p:nvPr/>
        </p:nvPicPr>
        <p:blipFill>
          <a:blip r:embed="rId3"/>
          <a:stretch>
            <a:fillRect/>
          </a:stretch>
        </p:blipFill>
        <p:spPr>
          <a:xfrm>
            <a:off x="767748" y="1383231"/>
            <a:ext cx="1628232" cy="1378745"/>
          </a:xfrm>
          <a:prstGeom prst="rect">
            <a:avLst/>
          </a:prstGeom>
        </p:spPr>
      </p:pic>
      <p:grpSp>
        <p:nvGrpSpPr>
          <p:cNvPr id="14" name="Gruppo 13">
            <a:extLst>
              <a:ext uri="{FF2B5EF4-FFF2-40B4-BE49-F238E27FC236}">
                <a16:creationId xmlns:a16="http://schemas.microsoft.com/office/drawing/2014/main" id="{B3EF71A2-AECE-4FC7-8511-0772962118B7}"/>
              </a:ext>
            </a:extLst>
          </p:cNvPr>
          <p:cNvGrpSpPr/>
          <p:nvPr/>
        </p:nvGrpSpPr>
        <p:grpSpPr>
          <a:xfrm>
            <a:off x="2809508" y="1515073"/>
            <a:ext cx="5391601" cy="1211315"/>
            <a:chOff x="2130791" y="4700526"/>
            <a:chExt cx="5391601" cy="1211315"/>
          </a:xfrm>
        </p:grpSpPr>
        <p:sp>
          <p:nvSpPr>
            <p:cNvPr id="15" name="CasellaDiTesto 14">
              <a:extLst>
                <a:ext uri="{FF2B5EF4-FFF2-40B4-BE49-F238E27FC236}">
                  <a16:creationId xmlns:a16="http://schemas.microsoft.com/office/drawing/2014/main" id="{1B4F5E25-C355-4A42-961C-A2460D0E26E0}"/>
                </a:ext>
              </a:extLst>
            </p:cNvPr>
            <p:cNvSpPr txBox="1"/>
            <p:nvPr/>
          </p:nvSpPr>
          <p:spPr>
            <a:xfrm>
              <a:off x="2130791" y="5111456"/>
              <a:ext cx="742511" cy="338554"/>
            </a:xfrm>
            <a:prstGeom prst="rect">
              <a:avLst/>
            </a:prstGeom>
            <a:noFill/>
          </p:spPr>
          <p:txBody>
            <a:bodyPr wrap="none" rtlCol="0">
              <a:spAutoFit/>
            </a:bodyPr>
            <a:lstStyle/>
            <a:p>
              <a:r>
                <a:rPr lang="it-IT" b="1">
                  <a:solidFill>
                    <a:srgbClr val="2D7B39"/>
                  </a:solidFill>
                  <a:latin typeface="Verdana" panose="020B0604030504040204" pitchFamily="34" charset="0"/>
                  <a:ea typeface="Verdana" panose="020B0604030504040204" pitchFamily="34" charset="0"/>
                  <a:cs typeface="Verdana" panose="020B0604030504040204" pitchFamily="34" charset="0"/>
                </a:rPr>
                <a:t>SIUF</a:t>
              </a:r>
            </a:p>
          </p:txBody>
        </p:sp>
        <p:sp>
          <p:nvSpPr>
            <p:cNvPr id="16" name="CasellaDiTesto 15">
              <a:extLst>
                <a:ext uri="{FF2B5EF4-FFF2-40B4-BE49-F238E27FC236}">
                  <a16:creationId xmlns:a16="http://schemas.microsoft.com/office/drawing/2014/main" id="{1DD196DB-9F4F-4DF0-8632-1476AFCC5ED6}"/>
                </a:ext>
              </a:extLst>
            </p:cNvPr>
            <p:cNvSpPr txBox="1"/>
            <p:nvPr/>
          </p:nvSpPr>
          <p:spPr>
            <a:xfrm>
              <a:off x="5877390" y="5111456"/>
              <a:ext cx="1645002" cy="338554"/>
            </a:xfrm>
            <a:prstGeom prst="rect">
              <a:avLst/>
            </a:prstGeom>
            <a:noFill/>
          </p:spPr>
          <p:txBody>
            <a:bodyPr wrap="none" rtlCol="0">
              <a:spAutoFit/>
            </a:bodyPr>
            <a:lstStyle/>
            <a:p>
              <a:r>
                <a:rPr lang="it-IT" b="1" err="1">
                  <a:solidFill>
                    <a:srgbClr val="2D7B39"/>
                  </a:solidFill>
                  <a:latin typeface="Verdana" panose="020B0604030504040204" pitchFamily="34" charset="0"/>
                  <a:ea typeface="Verdana" panose="020B0604030504040204" pitchFamily="34" charset="0"/>
                  <a:cs typeface="Verdana" panose="020B0604030504040204" pitchFamily="34" charset="0"/>
                </a:rPr>
                <a:t>BandiOnLine</a:t>
              </a:r>
              <a:endParaRPr lang="it-IT" b="1">
                <a:solidFill>
                  <a:srgbClr val="2D7B39"/>
                </a:solidFill>
                <a:latin typeface="Verdana" panose="020B0604030504040204" pitchFamily="34" charset="0"/>
                <a:ea typeface="Verdana" panose="020B0604030504040204" pitchFamily="34" charset="0"/>
                <a:cs typeface="Verdana" panose="020B0604030504040204" pitchFamily="34" charset="0"/>
              </a:endParaRPr>
            </a:p>
          </p:txBody>
        </p:sp>
        <p:sp>
          <p:nvSpPr>
            <p:cNvPr id="18" name="Freccia circolare in su 17">
              <a:extLst>
                <a:ext uri="{FF2B5EF4-FFF2-40B4-BE49-F238E27FC236}">
                  <a16:creationId xmlns:a16="http://schemas.microsoft.com/office/drawing/2014/main" id="{95868EA9-4D71-48B1-8570-BDAF1D50ED32}"/>
                </a:ext>
              </a:extLst>
            </p:cNvPr>
            <p:cNvSpPr/>
            <p:nvPr/>
          </p:nvSpPr>
          <p:spPr>
            <a:xfrm>
              <a:off x="2453155" y="5450010"/>
              <a:ext cx="4349489" cy="461831"/>
            </a:xfrm>
            <a:prstGeom prst="curvedUpArrow">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it-IT">
                <a:solidFill>
                  <a:schemeClr val="bg2"/>
                </a:solidFill>
              </a:endParaRPr>
            </a:p>
          </p:txBody>
        </p:sp>
        <p:sp>
          <p:nvSpPr>
            <p:cNvPr id="19" name="Freccia circolare in su 18">
              <a:extLst>
                <a:ext uri="{FF2B5EF4-FFF2-40B4-BE49-F238E27FC236}">
                  <a16:creationId xmlns:a16="http://schemas.microsoft.com/office/drawing/2014/main" id="{3C37AADB-5A89-45CE-B22F-2441D9E8E766}"/>
                </a:ext>
              </a:extLst>
            </p:cNvPr>
            <p:cNvSpPr/>
            <p:nvPr/>
          </p:nvSpPr>
          <p:spPr>
            <a:xfrm rot="10800000">
              <a:off x="2373928" y="4700526"/>
              <a:ext cx="4349489" cy="461831"/>
            </a:xfrm>
            <a:prstGeom prst="curvedUpArrow">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it-IT">
                <a:solidFill>
                  <a:schemeClr val="bg2"/>
                </a:solidFill>
              </a:endParaRPr>
            </a:p>
          </p:txBody>
        </p:sp>
        <p:sp>
          <p:nvSpPr>
            <p:cNvPr id="20" name="CasellaDiTesto 19">
              <a:extLst>
                <a:ext uri="{FF2B5EF4-FFF2-40B4-BE49-F238E27FC236}">
                  <a16:creationId xmlns:a16="http://schemas.microsoft.com/office/drawing/2014/main" id="{3FDA9337-23C7-4ACF-ADBC-BC386684E6AC}"/>
                </a:ext>
              </a:extLst>
            </p:cNvPr>
            <p:cNvSpPr txBox="1"/>
            <p:nvPr/>
          </p:nvSpPr>
          <p:spPr>
            <a:xfrm>
              <a:off x="2919719" y="5448834"/>
              <a:ext cx="3451586" cy="276999"/>
            </a:xfrm>
            <a:prstGeom prst="rect">
              <a:avLst/>
            </a:prstGeom>
            <a:noFill/>
          </p:spPr>
          <p:txBody>
            <a:bodyPr wrap="none" rtlCol="0">
              <a:spAutoFit/>
            </a:bodyPr>
            <a:lstStyle/>
            <a:p>
              <a:pPr algn="ctr"/>
              <a:r>
                <a:rPr lang="it-IT" sz="1200"/>
                <a:t>Ore dichiarate per lo studente derivanti dal GRS</a:t>
              </a:r>
            </a:p>
          </p:txBody>
        </p:sp>
        <p:sp>
          <p:nvSpPr>
            <p:cNvPr id="21" name="CasellaDiTesto 20">
              <a:extLst>
                <a:ext uri="{FF2B5EF4-FFF2-40B4-BE49-F238E27FC236}">
                  <a16:creationId xmlns:a16="http://schemas.microsoft.com/office/drawing/2014/main" id="{FDB8237A-C7F9-459C-8A2D-5E35749FBE52}"/>
                </a:ext>
              </a:extLst>
            </p:cNvPr>
            <p:cNvSpPr txBox="1"/>
            <p:nvPr/>
          </p:nvSpPr>
          <p:spPr>
            <a:xfrm>
              <a:off x="3282928" y="4840337"/>
              <a:ext cx="2767104" cy="276999"/>
            </a:xfrm>
            <a:prstGeom prst="rect">
              <a:avLst/>
            </a:prstGeom>
            <a:noFill/>
          </p:spPr>
          <p:txBody>
            <a:bodyPr wrap="none" rtlCol="0">
              <a:spAutoFit/>
            </a:bodyPr>
            <a:lstStyle/>
            <a:p>
              <a:pPr algn="ctr"/>
              <a:r>
                <a:rPr lang="it-IT" sz="1200"/>
                <a:t>Codice pratica associato allo studente</a:t>
              </a:r>
            </a:p>
          </p:txBody>
        </p:sp>
      </p:grpSp>
      <p:sp>
        <p:nvSpPr>
          <p:cNvPr id="22" name="CasellaDiTesto 21">
            <a:extLst>
              <a:ext uri="{FF2B5EF4-FFF2-40B4-BE49-F238E27FC236}">
                <a16:creationId xmlns:a16="http://schemas.microsoft.com/office/drawing/2014/main" id="{83708C77-5D0E-4260-BB05-B3AA93F2DAC9}"/>
              </a:ext>
            </a:extLst>
          </p:cNvPr>
          <p:cNvSpPr txBox="1"/>
          <p:nvPr/>
        </p:nvSpPr>
        <p:spPr>
          <a:xfrm>
            <a:off x="357702" y="3142771"/>
            <a:ext cx="11476595" cy="2062103"/>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nSpc>
                <a:spcPct val="100000"/>
              </a:lnSpc>
            </a:pPr>
            <a:r>
              <a:rPr lang="it-IT" sz="1600">
                <a:solidFill>
                  <a:schemeClr val="tx1"/>
                </a:solidFill>
                <a:latin typeface="Trebuchet MS" panose="020B0603020202020204" pitchFamily="34" charset="0"/>
              </a:rPr>
              <a:t>Le nuove funzionalità del registro elettronico, diventato registro di sezione lato SIUF sono state portate in produzione il 22/04/2021, consentendo quindi da tale data l'apertura del nuovo canale formativo.</a:t>
            </a:r>
          </a:p>
          <a:p>
            <a:pPr>
              <a:lnSpc>
                <a:spcPct val="100000"/>
              </a:lnSpc>
            </a:pPr>
            <a:endParaRPr lang="it-IT" sz="1600">
              <a:solidFill>
                <a:schemeClr val="tx1"/>
              </a:solidFill>
              <a:latin typeface="Trebuchet MS" panose="020B0603020202020204" pitchFamily="34" charset="0"/>
            </a:endParaRPr>
          </a:p>
          <a:p>
            <a:pPr>
              <a:lnSpc>
                <a:spcPct val="100000"/>
              </a:lnSpc>
            </a:pPr>
            <a:r>
              <a:rPr lang="it-IT" sz="1600">
                <a:solidFill>
                  <a:schemeClr val="tx1"/>
                </a:solidFill>
                <a:latin typeface="Trebuchet MS" panose="020B0603020202020204" pitchFamily="34" charset="0"/>
              </a:rPr>
              <a:t>Realizzazione nuovi servizi di cooperazione legati al GRPA tra SIUF e BOL – Non solo legata al bando antidispersione, ma fruibile trasversalmente per tutte le tipologie di offerta e quindi studente.</a:t>
            </a:r>
          </a:p>
          <a:p>
            <a:pPr>
              <a:lnSpc>
                <a:spcPct val="100000"/>
              </a:lnSpc>
            </a:pPr>
            <a:endParaRPr lang="it-IT" sz="1600">
              <a:solidFill>
                <a:schemeClr val="tx1"/>
              </a:solidFill>
              <a:latin typeface="Trebuchet MS" panose="020B0603020202020204" pitchFamily="34" charset="0"/>
            </a:endParaRPr>
          </a:p>
          <a:p>
            <a:pPr>
              <a:lnSpc>
                <a:spcPct val="100000"/>
              </a:lnSpc>
            </a:pPr>
            <a:r>
              <a:rPr lang="it-IT" sz="1600">
                <a:solidFill>
                  <a:schemeClr val="tx1"/>
                </a:solidFill>
                <a:latin typeface="Trebuchet MS" panose="020B0603020202020204" pitchFamily="34" charset="0"/>
              </a:rPr>
              <a:t>Apertura per il bando Anti Dispersione contemporaneamente sulle tre piattaforme SIUL, BOL e SIUF </a:t>
            </a:r>
            <a:r>
              <a:rPr lang="it-IT" sz="1600">
                <a:latin typeface="Trebuchet MS" panose="020B0603020202020204" pitchFamily="34" charset="0"/>
              </a:rPr>
              <a:t>pianificata </a:t>
            </a:r>
            <a:r>
              <a:rPr lang="it-IT" sz="1600">
                <a:solidFill>
                  <a:schemeClr val="tx1"/>
                </a:solidFill>
                <a:latin typeface="Trebuchet MS" panose="020B0603020202020204" pitchFamily="34" charset="0"/>
              </a:rPr>
              <a:t>al 22/04/2021</a:t>
            </a:r>
          </a:p>
        </p:txBody>
      </p:sp>
      <p:sp>
        <p:nvSpPr>
          <p:cNvPr id="23" name="TextBox 22">
            <a:extLst>
              <a:ext uri="{FF2B5EF4-FFF2-40B4-BE49-F238E27FC236}">
                <a16:creationId xmlns:a16="http://schemas.microsoft.com/office/drawing/2014/main" id="{24F3BEA4-B2BA-49EB-B357-B817F7111704}"/>
              </a:ext>
            </a:extLst>
          </p:cNvPr>
          <p:cNvSpPr txBox="1"/>
          <p:nvPr/>
        </p:nvSpPr>
        <p:spPr>
          <a:xfrm>
            <a:off x="354221" y="216000"/>
            <a:ext cx="11483558"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defTabSz="1828800" hangingPunct="0"/>
            <a:r>
              <a:rPr lang="en-US" sz="2800" b="1">
                <a:solidFill>
                  <a:srgbClr val="297A38"/>
                </a:solidFill>
                <a:latin typeface="Trebuchet MS" panose="020B0603020202020204" pitchFamily="34" charset="0"/>
                <a:sym typeface="Calibri"/>
              </a:rPr>
              <a:t>SIUF – Il bando </a:t>
            </a:r>
            <a:r>
              <a:rPr lang="en-US" sz="2800" b="1" err="1">
                <a:solidFill>
                  <a:srgbClr val="297A38"/>
                </a:solidFill>
                <a:latin typeface="Trebuchet MS" panose="020B0603020202020204" pitchFamily="34" charset="0"/>
                <a:sym typeface="Calibri"/>
              </a:rPr>
              <a:t>antidispersione</a:t>
            </a:r>
            <a:endParaRPr lang="en-US" sz="2800" b="1">
              <a:solidFill>
                <a:srgbClr val="297A38"/>
              </a:solidFill>
              <a:latin typeface="Trebuchet MS" panose="020B0603020202020204" pitchFamily="34" charset="0"/>
              <a:sym typeface="Calibri"/>
            </a:endParaRPr>
          </a:p>
        </p:txBody>
      </p:sp>
    </p:spTree>
    <p:extLst>
      <p:ext uri="{BB962C8B-B14F-4D97-AF65-F5344CB8AC3E}">
        <p14:creationId xmlns:p14="http://schemas.microsoft.com/office/powerpoint/2010/main" val="4125735730"/>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2D8E0C8-5311-4D05-811D-9293E834B0F7}"/>
              </a:ext>
            </a:extLst>
          </p:cNvPr>
          <p:cNvSpPr>
            <a:spLocks noChangeArrowheads="1"/>
          </p:cNvSpPr>
          <p:nvPr/>
        </p:nvSpPr>
        <p:spPr bwMode="auto">
          <a:xfrm>
            <a:off x="0" y="-47282"/>
            <a:ext cx="92398"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5720" tIns="22860" rIns="45720" bIns="22860" numCol="1" anchor="ctr" anchorCtr="0" compatLnSpc="1">
            <a:prstTxWarp prst="textNoShape">
              <a:avLst/>
            </a:prstTxWarp>
            <a:spAutoFit/>
          </a:bodyPr>
          <a:lstStyle/>
          <a:p>
            <a:pPr defTabSz="914400" hangingPunct="0"/>
            <a:endParaRPr lang="it-IT" kern="0">
              <a:solidFill>
                <a:srgbClr val="000000"/>
              </a:solidFill>
              <a:latin typeface="Calibri"/>
              <a:cs typeface="Calibri"/>
              <a:sym typeface="Calibri"/>
            </a:endParaRPr>
          </a:p>
        </p:txBody>
      </p:sp>
      <p:pic>
        <p:nvPicPr>
          <p:cNvPr id="111" name="Picture 1" descr="Logo_Ariaspa">
            <a:extLst>
              <a:ext uri="{FF2B5EF4-FFF2-40B4-BE49-F238E27FC236}">
                <a16:creationId xmlns:a16="http://schemas.microsoft.com/office/drawing/2014/main" id="{813C662F-192A-489E-8AD8-8F0CC7C36F3D}"/>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54221" y="5921473"/>
            <a:ext cx="1380936" cy="544089"/>
          </a:xfrm>
          <a:prstGeom prst="rect">
            <a:avLst/>
          </a:prstGeom>
          <a:noFill/>
          <a:extLst>
            <a:ext uri="{909E8E84-426E-40DD-AFC4-6F175D3DCCD1}">
              <a14:hiddenFill xmlns:a14="http://schemas.microsoft.com/office/drawing/2010/main">
                <a:solidFill>
                  <a:srgbClr val="FFFFFF"/>
                </a:solidFill>
              </a14:hiddenFill>
            </a:ext>
          </a:extLst>
        </p:spPr>
      </p:pic>
      <p:sp>
        <p:nvSpPr>
          <p:cNvPr id="36" name="AutoShape 8" descr="Risultato immagini per logo lombardia">
            <a:extLst>
              <a:ext uri="{FF2B5EF4-FFF2-40B4-BE49-F238E27FC236}">
                <a16:creationId xmlns:a16="http://schemas.microsoft.com/office/drawing/2014/main" id="{CA7DA83F-DBA9-4928-9794-E76C49F2CE82}"/>
              </a:ext>
            </a:extLst>
          </p:cNvPr>
          <p:cNvSpPr>
            <a:spLocks noChangeAspect="1" noChangeArrowheads="1"/>
          </p:cNvSpPr>
          <p:nvPr/>
        </p:nvSpPr>
        <p:spPr bwMode="auto">
          <a:xfrm>
            <a:off x="6268399" y="3511464"/>
            <a:ext cx="304800" cy="30697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grpSp>
        <p:nvGrpSpPr>
          <p:cNvPr id="29" name="Group 79">
            <a:extLst>
              <a:ext uri="{FF2B5EF4-FFF2-40B4-BE49-F238E27FC236}">
                <a16:creationId xmlns:a16="http://schemas.microsoft.com/office/drawing/2014/main" id="{6A3AFF03-A14E-4566-A083-237E522A6ECB}"/>
              </a:ext>
            </a:extLst>
          </p:cNvPr>
          <p:cNvGrpSpPr/>
          <p:nvPr/>
        </p:nvGrpSpPr>
        <p:grpSpPr>
          <a:xfrm>
            <a:off x="354221" y="723903"/>
            <a:ext cx="3477374" cy="3739114"/>
            <a:chOff x="3651962" y="1979336"/>
            <a:chExt cx="4250063" cy="3739114"/>
          </a:xfrm>
        </p:grpSpPr>
        <p:grpSp>
          <p:nvGrpSpPr>
            <p:cNvPr id="32" name="Group 80">
              <a:extLst>
                <a:ext uri="{FF2B5EF4-FFF2-40B4-BE49-F238E27FC236}">
                  <a16:creationId xmlns:a16="http://schemas.microsoft.com/office/drawing/2014/main" id="{DEA8BD3A-4BF2-438D-9315-6426DA54966C}"/>
                </a:ext>
              </a:extLst>
            </p:cNvPr>
            <p:cNvGrpSpPr/>
            <p:nvPr/>
          </p:nvGrpSpPr>
          <p:grpSpPr>
            <a:xfrm>
              <a:off x="3651962" y="1979336"/>
              <a:ext cx="4250063" cy="663053"/>
              <a:chOff x="6590042" y="1757540"/>
              <a:chExt cx="4250063" cy="663053"/>
            </a:xfrm>
          </p:grpSpPr>
          <p:sp>
            <p:nvSpPr>
              <p:cNvPr id="39" name="Line 60">
                <a:extLst>
                  <a:ext uri="{FF2B5EF4-FFF2-40B4-BE49-F238E27FC236}">
                    <a16:creationId xmlns:a16="http://schemas.microsoft.com/office/drawing/2014/main" id="{452C3C1C-30CF-4C2A-89E6-ABC5BC78320E}"/>
                  </a:ext>
                </a:extLst>
              </p:cNvPr>
              <p:cNvSpPr>
                <a:spLocks noChangeShapeType="1"/>
              </p:cNvSpPr>
              <p:nvPr/>
            </p:nvSpPr>
            <p:spPr bwMode="auto">
              <a:xfrm>
                <a:off x="6807391" y="2385284"/>
                <a:ext cx="2566166" cy="0"/>
              </a:xfrm>
              <a:prstGeom prst="line">
                <a:avLst/>
              </a:prstGeom>
              <a:noFill/>
              <a:ln w="12700">
                <a:solidFill>
                  <a:srgbClr val="2D7B3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pPr marL="0" marR="0" lvl="0" indent="0" algn="ctr" defTabSz="914423" eaLnBrk="1" fontAlgn="base" latinLnBrk="0" hangingPunct="1">
                  <a:lnSpc>
                    <a:spcPct val="100000"/>
                  </a:lnSpc>
                  <a:spcBef>
                    <a:spcPct val="0"/>
                  </a:spcBef>
                  <a:spcAft>
                    <a:spcPct val="0"/>
                  </a:spcAft>
                  <a:buClrTx/>
                  <a:buSzTx/>
                  <a:buFontTx/>
                  <a:buNone/>
                  <a:tabLst/>
                  <a:defRPr/>
                </a:pPr>
                <a:endParaRPr kumimoji="0" lang="it-IT" sz="1800" b="1" i="0" u="none" strike="noStrike" kern="0" cap="none" spc="0" normalizeH="0" baseline="0" noProof="0">
                  <a:ln>
                    <a:noFill/>
                  </a:ln>
                  <a:solidFill>
                    <a:prstClr val="black"/>
                  </a:solidFill>
                  <a:effectLst/>
                  <a:uLnTx/>
                  <a:uFillTx/>
                  <a:latin typeface="Trebuchet MS" panose="020B0603020202020204" pitchFamily="34" charset="0"/>
                </a:endParaRPr>
              </a:p>
            </p:txBody>
          </p:sp>
          <p:sp>
            <p:nvSpPr>
              <p:cNvPr id="40" name="Text Box 20">
                <a:extLst>
                  <a:ext uri="{FF2B5EF4-FFF2-40B4-BE49-F238E27FC236}">
                    <a16:creationId xmlns:a16="http://schemas.microsoft.com/office/drawing/2014/main" id="{927B3DD9-CEAC-4977-B696-B5E09F8BC892}"/>
                  </a:ext>
                </a:extLst>
              </p:cNvPr>
              <p:cNvSpPr txBox="1">
                <a:spLocks noChangeArrowheads="1"/>
              </p:cNvSpPr>
              <p:nvPr/>
            </p:nvSpPr>
            <p:spPr bwMode="auto">
              <a:xfrm>
                <a:off x="6590042" y="1757540"/>
                <a:ext cx="4250063" cy="663053"/>
              </a:xfrm>
              <a:prstGeom prst="rect">
                <a:avLst/>
              </a:prstGeom>
              <a:noFill/>
              <a:ln>
                <a:noFill/>
              </a:ln>
              <a:effectLst/>
              <a:extLst>
                <a:ext uri="{91240B29-F687-4F45-9708-019B960494DF}">
                  <a14:hiddenLine xmlns:a14="http://schemas.microsoft.com/office/drawing/2010/main" w="12700"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36000" tIns="36000" rIns="36000" bIns="72000" anchor="b" anchorCtr="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it-IT" sz="1800" b="1" i="0" u="none" strike="noStrike" kern="0" cap="none" spc="0" normalizeH="0" baseline="0" noProof="0" dirty="0">
                    <a:ln>
                      <a:noFill/>
                    </a:ln>
                    <a:solidFill>
                      <a:prstClr val="black"/>
                    </a:solidFill>
                    <a:effectLst/>
                    <a:uLnTx/>
                    <a:uFillTx/>
                    <a:latin typeface="Trebuchet MS" panose="020B0603020202020204" pitchFamily="34" charset="0"/>
                  </a:rPr>
                  <a:t>Le offerte formative coinvolte</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it-IT" sz="1800" b="1" i="0" u="none" strike="noStrike" kern="0" cap="none" spc="0" normalizeH="0" baseline="0" noProof="0" dirty="0">
                  <a:ln>
                    <a:noFill/>
                  </a:ln>
                  <a:solidFill>
                    <a:prstClr val="black"/>
                  </a:solidFill>
                  <a:effectLst/>
                  <a:uLnTx/>
                  <a:uFillTx/>
                  <a:latin typeface="Trebuchet MS" panose="020B0603020202020204" pitchFamily="34" charset="0"/>
                </a:endParaRPr>
              </a:p>
            </p:txBody>
          </p:sp>
        </p:grpSp>
        <p:sp>
          <p:nvSpPr>
            <p:cNvPr id="38" name="Rectangle 81">
              <a:extLst>
                <a:ext uri="{FF2B5EF4-FFF2-40B4-BE49-F238E27FC236}">
                  <a16:creationId xmlns:a16="http://schemas.microsoft.com/office/drawing/2014/main" id="{2BD94210-5913-4C92-9EB4-A766B29C72FE}"/>
                </a:ext>
              </a:extLst>
            </p:cNvPr>
            <p:cNvSpPr/>
            <p:nvPr/>
          </p:nvSpPr>
          <p:spPr>
            <a:xfrm>
              <a:off x="3869310" y="2594259"/>
              <a:ext cx="2566167" cy="3124191"/>
            </a:xfrm>
            <a:prstGeom prst="rect">
              <a:avLst/>
            </a:prstGeom>
            <a:noFill/>
            <a:ln w="12700" cap="flat" cmpd="sng" algn="ctr">
              <a:noFill/>
              <a:prstDash val="solid"/>
              <a:miter lim="800000"/>
            </a:ln>
            <a:effectLst/>
          </p:spPr>
          <p:txBody>
            <a:bodyPr lIns="36000" tIns="36000" rIns="36000" bIns="36000" rtlCol="0" anchor="t"/>
            <a:lstStyle/>
            <a:p>
              <a:pPr marL="285757" marR="0" lvl="0" indent="-285757" algn="just" defTabSz="914400" eaLnBrk="1" fontAlgn="auto" latinLnBrk="0" hangingPunct="1">
                <a:lnSpc>
                  <a:spcPct val="100000"/>
                </a:lnSpc>
                <a:spcBef>
                  <a:spcPts val="600"/>
                </a:spcBef>
                <a:spcAft>
                  <a:spcPts val="1200"/>
                </a:spcAft>
                <a:buClrTx/>
                <a:buSzTx/>
                <a:buFont typeface="Wingdings" panose="05000000000000000000" pitchFamily="2" charset="2"/>
                <a:buChar char="§"/>
                <a:tabLst/>
                <a:defRPr/>
              </a:pPr>
              <a:endParaRPr kumimoji="0" lang="it-IT" sz="1400" b="0" i="0" u="none" strike="noStrike" kern="0" cap="none" spc="0" normalizeH="0" baseline="0" noProof="0">
                <a:ln>
                  <a:noFill/>
                </a:ln>
                <a:solidFill>
                  <a:prstClr val="black"/>
                </a:solidFill>
                <a:effectLst/>
                <a:uLnTx/>
                <a:uFillTx/>
                <a:latin typeface="Trebuchet MS" panose="020B0603020202020204" pitchFamily="34" charset="0"/>
                <a:cs typeface="Arial" panose="020B0604020202020204" pitchFamily="34" charset="0"/>
              </a:endParaRPr>
            </a:p>
          </p:txBody>
        </p:sp>
      </p:grpSp>
      <p:sp>
        <p:nvSpPr>
          <p:cNvPr id="13" name="TextBox 12">
            <a:extLst>
              <a:ext uri="{FF2B5EF4-FFF2-40B4-BE49-F238E27FC236}">
                <a16:creationId xmlns:a16="http://schemas.microsoft.com/office/drawing/2014/main" id="{BAA65588-04E4-4E73-8AC0-E9E9867D8914}"/>
              </a:ext>
            </a:extLst>
          </p:cNvPr>
          <p:cNvSpPr txBox="1"/>
          <p:nvPr/>
        </p:nvSpPr>
        <p:spPr>
          <a:xfrm>
            <a:off x="354221" y="216000"/>
            <a:ext cx="11483558"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defTabSz="1828800" hangingPunct="0"/>
            <a:r>
              <a:rPr lang="en-US" sz="2800" b="1" dirty="0">
                <a:solidFill>
                  <a:srgbClr val="297A38"/>
                </a:solidFill>
                <a:latin typeface="Trebuchet MS" panose="020B0603020202020204" pitchFamily="34" charset="0"/>
                <a:sym typeface="Calibri"/>
              </a:rPr>
              <a:t>SIUF – Il bando </a:t>
            </a:r>
            <a:r>
              <a:rPr lang="en-US" sz="2800" b="1" dirty="0" err="1">
                <a:solidFill>
                  <a:srgbClr val="297A38"/>
                </a:solidFill>
                <a:latin typeface="Trebuchet MS" panose="020B0603020202020204" pitchFamily="34" charset="0"/>
                <a:sym typeface="Calibri"/>
              </a:rPr>
              <a:t>antidispersione</a:t>
            </a:r>
            <a:endParaRPr lang="en-US" sz="2800" b="1" dirty="0">
              <a:solidFill>
                <a:srgbClr val="297A38"/>
              </a:solidFill>
              <a:latin typeface="Trebuchet MS" panose="020B0603020202020204" pitchFamily="34" charset="0"/>
              <a:sym typeface="Calibri"/>
            </a:endParaRPr>
          </a:p>
        </p:txBody>
      </p:sp>
      <p:pic>
        <p:nvPicPr>
          <p:cNvPr id="4" name="Immagine 3">
            <a:extLst>
              <a:ext uri="{FF2B5EF4-FFF2-40B4-BE49-F238E27FC236}">
                <a16:creationId xmlns:a16="http://schemas.microsoft.com/office/drawing/2014/main" id="{513F7617-98EA-4274-9F29-131CC576B2CB}"/>
              </a:ext>
            </a:extLst>
          </p:cNvPr>
          <p:cNvPicPr>
            <a:picLocks noChangeAspect="1"/>
          </p:cNvPicPr>
          <p:nvPr/>
        </p:nvPicPr>
        <p:blipFill>
          <a:blip r:embed="rId3"/>
          <a:stretch>
            <a:fillRect/>
          </a:stretch>
        </p:blipFill>
        <p:spPr>
          <a:xfrm>
            <a:off x="1649577" y="1654836"/>
            <a:ext cx="8892846" cy="4494585"/>
          </a:xfrm>
          <a:prstGeom prst="rect">
            <a:avLst/>
          </a:prstGeom>
        </p:spPr>
      </p:pic>
    </p:spTree>
    <p:extLst>
      <p:ext uri="{BB962C8B-B14F-4D97-AF65-F5344CB8AC3E}">
        <p14:creationId xmlns:p14="http://schemas.microsoft.com/office/powerpoint/2010/main" val="3430642012"/>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2D8E0C8-5311-4D05-811D-9293E834B0F7}"/>
              </a:ext>
            </a:extLst>
          </p:cNvPr>
          <p:cNvSpPr>
            <a:spLocks noChangeArrowheads="1"/>
          </p:cNvSpPr>
          <p:nvPr/>
        </p:nvSpPr>
        <p:spPr bwMode="auto">
          <a:xfrm>
            <a:off x="0" y="-47282"/>
            <a:ext cx="92398"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5720" tIns="22860" rIns="45720" bIns="22860" numCol="1" anchor="ctr" anchorCtr="0" compatLnSpc="1">
            <a:prstTxWarp prst="textNoShape">
              <a:avLst/>
            </a:prstTxWarp>
            <a:spAutoFit/>
          </a:bodyPr>
          <a:lstStyle/>
          <a:p>
            <a:pPr defTabSz="914400" hangingPunct="0"/>
            <a:endParaRPr lang="it-IT" kern="0">
              <a:solidFill>
                <a:srgbClr val="000000"/>
              </a:solidFill>
              <a:latin typeface="Calibri"/>
              <a:cs typeface="Calibri"/>
              <a:sym typeface="Calibri"/>
            </a:endParaRPr>
          </a:p>
        </p:txBody>
      </p:sp>
      <p:pic>
        <p:nvPicPr>
          <p:cNvPr id="111" name="Picture 1" descr="Logo_Ariaspa">
            <a:extLst>
              <a:ext uri="{FF2B5EF4-FFF2-40B4-BE49-F238E27FC236}">
                <a16:creationId xmlns:a16="http://schemas.microsoft.com/office/drawing/2014/main" id="{813C662F-192A-489E-8AD8-8F0CC7C36F3D}"/>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54221" y="5921473"/>
            <a:ext cx="1380936" cy="544089"/>
          </a:xfrm>
          <a:prstGeom prst="rect">
            <a:avLst/>
          </a:prstGeom>
          <a:noFill/>
          <a:extLst>
            <a:ext uri="{909E8E84-426E-40DD-AFC4-6F175D3DCCD1}">
              <a14:hiddenFill xmlns:a14="http://schemas.microsoft.com/office/drawing/2010/main">
                <a:solidFill>
                  <a:srgbClr val="FFFFFF"/>
                </a:solidFill>
              </a14:hiddenFill>
            </a:ext>
          </a:extLst>
        </p:spPr>
      </p:pic>
      <p:sp>
        <p:nvSpPr>
          <p:cNvPr id="36" name="AutoShape 8" descr="Risultato immagini per logo lombardia">
            <a:extLst>
              <a:ext uri="{FF2B5EF4-FFF2-40B4-BE49-F238E27FC236}">
                <a16:creationId xmlns:a16="http://schemas.microsoft.com/office/drawing/2014/main" id="{CA7DA83F-DBA9-4928-9794-E76C49F2CE82}"/>
              </a:ext>
            </a:extLst>
          </p:cNvPr>
          <p:cNvSpPr>
            <a:spLocks noChangeAspect="1" noChangeArrowheads="1"/>
          </p:cNvSpPr>
          <p:nvPr/>
        </p:nvSpPr>
        <p:spPr bwMode="auto">
          <a:xfrm>
            <a:off x="6268399" y="3511464"/>
            <a:ext cx="304800" cy="30697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grpSp>
        <p:nvGrpSpPr>
          <p:cNvPr id="29" name="Group 79">
            <a:extLst>
              <a:ext uri="{FF2B5EF4-FFF2-40B4-BE49-F238E27FC236}">
                <a16:creationId xmlns:a16="http://schemas.microsoft.com/office/drawing/2014/main" id="{6A3AFF03-A14E-4566-A083-237E522A6ECB}"/>
              </a:ext>
            </a:extLst>
          </p:cNvPr>
          <p:cNvGrpSpPr/>
          <p:nvPr/>
        </p:nvGrpSpPr>
        <p:grpSpPr>
          <a:xfrm>
            <a:off x="354220" y="1000902"/>
            <a:ext cx="5565317" cy="3462115"/>
            <a:chOff x="3651961" y="2256335"/>
            <a:chExt cx="6801956" cy="3462115"/>
          </a:xfrm>
        </p:grpSpPr>
        <p:grpSp>
          <p:nvGrpSpPr>
            <p:cNvPr id="32" name="Group 80">
              <a:extLst>
                <a:ext uri="{FF2B5EF4-FFF2-40B4-BE49-F238E27FC236}">
                  <a16:creationId xmlns:a16="http://schemas.microsoft.com/office/drawing/2014/main" id="{DEA8BD3A-4BF2-438D-9315-6426DA54966C}"/>
                </a:ext>
              </a:extLst>
            </p:cNvPr>
            <p:cNvGrpSpPr/>
            <p:nvPr/>
          </p:nvGrpSpPr>
          <p:grpSpPr>
            <a:xfrm>
              <a:off x="3651961" y="2256335"/>
              <a:ext cx="6801956" cy="386054"/>
              <a:chOff x="6590041" y="2034539"/>
              <a:chExt cx="6801956" cy="386054"/>
            </a:xfrm>
          </p:grpSpPr>
          <p:sp>
            <p:nvSpPr>
              <p:cNvPr id="39" name="Line 60">
                <a:extLst>
                  <a:ext uri="{FF2B5EF4-FFF2-40B4-BE49-F238E27FC236}">
                    <a16:creationId xmlns:a16="http://schemas.microsoft.com/office/drawing/2014/main" id="{452C3C1C-30CF-4C2A-89E6-ABC5BC78320E}"/>
                  </a:ext>
                </a:extLst>
              </p:cNvPr>
              <p:cNvSpPr>
                <a:spLocks noChangeShapeType="1"/>
              </p:cNvSpPr>
              <p:nvPr/>
            </p:nvSpPr>
            <p:spPr bwMode="auto">
              <a:xfrm>
                <a:off x="6807391" y="2385284"/>
                <a:ext cx="2566166" cy="0"/>
              </a:xfrm>
              <a:prstGeom prst="line">
                <a:avLst/>
              </a:prstGeom>
              <a:noFill/>
              <a:ln w="12700">
                <a:solidFill>
                  <a:srgbClr val="2D7B3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lstStyle/>
              <a:p>
                <a:pPr marL="0" marR="0" lvl="0" indent="0" algn="ctr" defTabSz="914423" eaLnBrk="1" fontAlgn="base" latinLnBrk="0" hangingPunct="1">
                  <a:lnSpc>
                    <a:spcPct val="100000"/>
                  </a:lnSpc>
                  <a:spcBef>
                    <a:spcPct val="0"/>
                  </a:spcBef>
                  <a:spcAft>
                    <a:spcPct val="0"/>
                  </a:spcAft>
                  <a:buClrTx/>
                  <a:buSzTx/>
                  <a:buFontTx/>
                  <a:buNone/>
                  <a:tabLst/>
                  <a:defRPr/>
                </a:pPr>
                <a:endParaRPr kumimoji="0" lang="it-IT" sz="1800" b="1" i="0" u="none" strike="noStrike" kern="0" cap="none" spc="0" normalizeH="0" baseline="0" noProof="0">
                  <a:ln>
                    <a:noFill/>
                  </a:ln>
                  <a:solidFill>
                    <a:prstClr val="black"/>
                  </a:solidFill>
                  <a:effectLst/>
                  <a:uLnTx/>
                  <a:uFillTx/>
                  <a:latin typeface="Trebuchet MS" panose="020B0603020202020204" pitchFamily="34" charset="0"/>
                </a:endParaRPr>
              </a:p>
            </p:txBody>
          </p:sp>
          <p:sp>
            <p:nvSpPr>
              <p:cNvPr id="40" name="Text Box 20">
                <a:extLst>
                  <a:ext uri="{FF2B5EF4-FFF2-40B4-BE49-F238E27FC236}">
                    <a16:creationId xmlns:a16="http://schemas.microsoft.com/office/drawing/2014/main" id="{927B3DD9-CEAC-4977-B696-B5E09F8BC892}"/>
                  </a:ext>
                </a:extLst>
              </p:cNvPr>
              <p:cNvSpPr txBox="1">
                <a:spLocks noChangeArrowheads="1"/>
              </p:cNvSpPr>
              <p:nvPr/>
            </p:nvSpPr>
            <p:spPr bwMode="auto">
              <a:xfrm>
                <a:off x="6590041" y="2034539"/>
                <a:ext cx="6801956" cy="386054"/>
              </a:xfrm>
              <a:prstGeom prst="rect">
                <a:avLst/>
              </a:prstGeom>
              <a:noFill/>
              <a:ln>
                <a:noFill/>
              </a:ln>
              <a:effectLst/>
              <a:extLst>
                <a:ext uri="{91240B29-F687-4F45-9708-019B960494DF}">
                  <a14:hiddenLine xmlns:a14="http://schemas.microsoft.com/office/drawing/2010/main" w="12700"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36000" tIns="36000" rIns="36000" bIns="72000" anchor="b" anchorCtr="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it-IT" sz="1800" b="1" i="0" u="none" strike="noStrike" kern="0" cap="none" spc="0" normalizeH="0" baseline="0" noProof="0">
                    <a:ln>
                      <a:noFill/>
                    </a:ln>
                    <a:solidFill>
                      <a:prstClr val="black"/>
                    </a:solidFill>
                    <a:effectLst/>
                    <a:uLnTx/>
                    <a:uFillTx/>
                    <a:latin typeface="Trebuchet MS" panose="020B0603020202020204" pitchFamily="34" charset="0"/>
                  </a:rPr>
                  <a:t>Il registro elettronico – Il nuovo concetto di lezione</a:t>
                </a:r>
              </a:p>
            </p:txBody>
          </p:sp>
        </p:grpSp>
        <p:sp>
          <p:nvSpPr>
            <p:cNvPr id="38" name="Rectangle 81">
              <a:extLst>
                <a:ext uri="{FF2B5EF4-FFF2-40B4-BE49-F238E27FC236}">
                  <a16:creationId xmlns:a16="http://schemas.microsoft.com/office/drawing/2014/main" id="{2BD94210-5913-4C92-9EB4-A766B29C72FE}"/>
                </a:ext>
              </a:extLst>
            </p:cNvPr>
            <p:cNvSpPr/>
            <p:nvPr/>
          </p:nvSpPr>
          <p:spPr>
            <a:xfrm>
              <a:off x="3869310" y="2594259"/>
              <a:ext cx="2566167" cy="3124191"/>
            </a:xfrm>
            <a:prstGeom prst="rect">
              <a:avLst/>
            </a:prstGeom>
            <a:noFill/>
            <a:ln w="12700" cap="flat" cmpd="sng" algn="ctr">
              <a:noFill/>
              <a:prstDash val="solid"/>
              <a:miter lim="800000"/>
            </a:ln>
            <a:effectLst/>
          </p:spPr>
          <p:txBody>
            <a:bodyPr lIns="36000" tIns="36000" rIns="36000" bIns="36000" rtlCol="0" anchor="t"/>
            <a:lstStyle/>
            <a:p>
              <a:pPr marL="285757" marR="0" lvl="0" indent="-285757" algn="just" defTabSz="914400" eaLnBrk="1" fontAlgn="auto" latinLnBrk="0" hangingPunct="1">
                <a:lnSpc>
                  <a:spcPct val="100000"/>
                </a:lnSpc>
                <a:spcBef>
                  <a:spcPts val="600"/>
                </a:spcBef>
                <a:spcAft>
                  <a:spcPts val="1200"/>
                </a:spcAft>
                <a:buClrTx/>
                <a:buSzTx/>
                <a:buFont typeface="Wingdings" panose="05000000000000000000" pitchFamily="2" charset="2"/>
                <a:buChar char="§"/>
                <a:tabLst/>
                <a:defRPr/>
              </a:pPr>
              <a:endParaRPr kumimoji="0" lang="it-IT" sz="1400" b="0" i="0" u="none" strike="noStrike" kern="0" cap="none" spc="0" normalizeH="0" baseline="0" noProof="0">
                <a:ln>
                  <a:noFill/>
                </a:ln>
                <a:solidFill>
                  <a:prstClr val="black"/>
                </a:solidFill>
                <a:effectLst/>
                <a:uLnTx/>
                <a:uFillTx/>
                <a:latin typeface="Trebuchet MS" panose="020B0603020202020204" pitchFamily="34" charset="0"/>
                <a:cs typeface="Arial" panose="020B0604020202020204" pitchFamily="34" charset="0"/>
              </a:endParaRPr>
            </a:p>
          </p:txBody>
        </p:sp>
      </p:grpSp>
      <p:sp>
        <p:nvSpPr>
          <p:cNvPr id="2" name="Rectangle 2">
            <a:extLst>
              <a:ext uri="{FF2B5EF4-FFF2-40B4-BE49-F238E27FC236}">
                <a16:creationId xmlns:a16="http://schemas.microsoft.com/office/drawing/2014/main" id="{0AF4F6F8-580A-4E5A-B647-3607B07AC8DD}"/>
              </a:ext>
            </a:extLst>
          </p:cNvPr>
          <p:cNvSpPr>
            <a:spLocks noChangeArrowheads="1"/>
          </p:cNvSpPr>
          <p:nvPr/>
        </p:nvSpPr>
        <p:spPr bwMode="auto">
          <a:xfrm>
            <a:off x="354220" y="1349900"/>
            <a:ext cx="10899092" cy="861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just" defTabSz="914400" eaLnBrk="0" fontAlgn="base" hangingPunct="0">
              <a:spcBef>
                <a:spcPct val="0"/>
              </a:spcBef>
              <a:spcAft>
                <a:spcPct val="0"/>
              </a:spcAft>
            </a:pPr>
            <a:r>
              <a:rPr kumimoji="0" lang="it-IT" altLang="it-IT" sz="1000" b="0" i="0" u="none" strike="noStrike" cap="none" normalizeH="0" baseline="0">
                <a:ln>
                  <a:noFill/>
                </a:ln>
                <a:solidFill>
                  <a:schemeClr val="tx1"/>
                </a:solidFill>
                <a:effectLst/>
                <a:latin typeface="Trebuchet MS" panose="020B0603020202020204" pitchFamily="34" charset="0"/>
                <a:ea typeface="Times New Roman" panose="02020603050405020304" pitchFamily="18" charset="0"/>
                <a:cs typeface="Arial" panose="020B0604020202020204" pitchFamily="34" charset="0"/>
              </a:rPr>
              <a:t>Per creare la presenza bisogna prima creare l’evento/lezione cliccando sull’icona a forma di ingranaggio, il sistema mostrerà una finestra dove sarà possibile creare uno più eventi formativi per l’intera sezione (con la possibilità di assegnare tutti o una parte degli studenti)</a:t>
            </a:r>
          </a:p>
          <a:p>
            <a:pPr algn="just" defTabSz="914400" eaLnBrk="0" fontAlgn="base" hangingPunct="0">
              <a:spcBef>
                <a:spcPct val="0"/>
              </a:spcBef>
              <a:spcAft>
                <a:spcPct val="0"/>
              </a:spcAft>
            </a:pPr>
            <a:endParaRPr kumimoji="0" lang="it-IT" altLang="it-IT" sz="1000" b="0" i="0" u="none" strike="noStrike" cap="none" normalizeH="0" baseline="0">
              <a:ln>
                <a:noFill/>
              </a:ln>
              <a:solidFill>
                <a:schemeClr val="tx1"/>
              </a:solidFill>
              <a:effectLst/>
              <a:latin typeface="Trebuchet MS" panose="020B0603020202020204" pitchFamily="34" charset="0"/>
              <a:ea typeface="Times New Roman" panose="02020603050405020304" pitchFamily="18" charset="0"/>
              <a:cs typeface="Arial" panose="020B0604020202020204" pitchFamily="34" charset="0"/>
            </a:endParaRPr>
          </a:p>
          <a:p>
            <a:pPr algn="just" defTabSz="914400" eaLnBrk="0" fontAlgn="base" hangingPunct="0">
              <a:spcBef>
                <a:spcPct val="0"/>
              </a:spcBef>
              <a:spcAft>
                <a:spcPct val="0"/>
              </a:spcAft>
            </a:pPr>
            <a:r>
              <a:rPr kumimoji="0" lang="it-IT" altLang="it-IT" sz="1000" b="0" i="0" u="none" strike="noStrike" cap="none" normalizeH="0" baseline="0">
                <a:ln>
                  <a:noFill/>
                </a:ln>
                <a:solidFill>
                  <a:schemeClr val="tx1"/>
                </a:solidFill>
                <a:effectLst/>
                <a:latin typeface="Trebuchet MS" panose="020B0603020202020204" pitchFamily="34" charset="0"/>
                <a:ea typeface="Times New Roman" panose="02020603050405020304" pitchFamily="18" charset="0"/>
                <a:cs typeface="Arial" panose="020B0604020202020204" pitchFamily="34" charset="0"/>
              </a:rPr>
              <a:t>Questa funzionalità viene incontro all'esigenza del docente/segreteria di poter velocizzare l'inserimento della presenza corrispondente allo stesso evento formativo. </a:t>
            </a:r>
          </a:p>
          <a:p>
            <a:pPr algn="just" defTabSz="914400" eaLnBrk="0" fontAlgn="base" hangingPunct="0">
              <a:spcBef>
                <a:spcPct val="0"/>
              </a:spcBef>
              <a:spcAft>
                <a:spcPct val="0"/>
              </a:spcAft>
            </a:pPr>
            <a:r>
              <a:rPr kumimoji="0" lang="it-IT" altLang="it-IT" sz="1000" b="0" i="0" u="none" strike="noStrike" cap="none" normalizeH="0" baseline="0">
                <a:ln>
                  <a:noFill/>
                </a:ln>
                <a:solidFill>
                  <a:schemeClr val="tx1"/>
                </a:solidFill>
                <a:effectLst/>
                <a:latin typeface="Trebuchet MS" panose="020B0603020202020204" pitchFamily="34" charset="0"/>
                <a:ea typeface="Times New Roman" panose="02020603050405020304" pitchFamily="18" charset="0"/>
                <a:cs typeface="Arial" panose="020B0604020202020204" pitchFamily="34" charset="0"/>
              </a:rPr>
              <a:t>Dopo aver cliccato sull’icona   “Configura lezioni giorno” andremo a creare l’evento formativo per l’intera sezione cliccando sul pulsante “Aggiungi Lezione”. </a:t>
            </a:r>
            <a:endParaRPr kumimoji="0" lang="it-IT" altLang="it-IT" sz="1800" b="0" i="0" u="none" strike="noStrike" cap="none" normalizeH="0" baseline="0">
              <a:ln>
                <a:noFill/>
              </a:ln>
              <a:solidFill>
                <a:schemeClr val="tx1"/>
              </a:solidFill>
              <a:effectLst/>
              <a:latin typeface="Trebuchet MS" panose="020B0603020202020204" pitchFamily="34" charset="0"/>
            </a:endParaRPr>
          </a:p>
        </p:txBody>
      </p:sp>
      <p:pic>
        <p:nvPicPr>
          <p:cNvPr id="16" name="Immagine 15">
            <a:extLst>
              <a:ext uri="{FF2B5EF4-FFF2-40B4-BE49-F238E27FC236}">
                <a16:creationId xmlns:a16="http://schemas.microsoft.com/office/drawing/2014/main" id="{CA420788-75EB-4518-A258-231BA003D51C}"/>
              </a:ext>
            </a:extLst>
          </p:cNvPr>
          <p:cNvPicPr/>
          <p:nvPr/>
        </p:nvPicPr>
        <p:blipFill rotWithShape="1">
          <a:blip r:embed="rId3"/>
          <a:srcRect t="12175" r="2049" b="34583"/>
          <a:stretch/>
        </p:blipFill>
        <p:spPr bwMode="auto">
          <a:xfrm>
            <a:off x="2142925" y="2211674"/>
            <a:ext cx="7285833" cy="2240269"/>
          </a:xfrm>
          <a:prstGeom prst="rect">
            <a:avLst/>
          </a:prstGeom>
          <a:ln>
            <a:noFill/>
          </a:ln>
          <a:extLst>
            <a:ext uri="{53640926-AAD7-44D8-BBD7-CCE9431645EC}">
              <a14:shadowObscured xmlns:a14="http://schemas.microsoft.com/office/drawing/2010/main"/>
            </a:ext>
          </a:extLst>
        </p:spPr>
      </p:pic>
      <p:pic>
        <p:nvPicPr>
          <p:cNvPr id="22" name="Immagine 21">
            <a:extLst>
              <a:ext uri="{FF2B5EF4-FFF2-40B4-BE49-F238E27FC236}">
                <a16:creationId xmlns:a16="http://schemas.microsoft.com/office/drawing/2014/main" id="{0E74F8B8-1792-42E8-BF59-C47F5D8A629D}"/>
              </a:ext>
            </a:extLst>
          </p:cNvPr>
          <p:cNvPicPr/>
          <p:nvPr/>
        </p:nvPicPr>
        <p:blipFill rotWithShape="1">
          <a:blip r:embed="rId4"/>
          <a:srcRect l="16577" t="13420" r="11911" b="54061"/>
          <a:stretch/>
        </p:blipFill>
        <p:spPr bwMode="auto">
          <a:xfrm>
            <a:off x="2395746" y="4474091"/>
            <a:ext cx="6816040" cy="1946017"/>
          </a:xfrm>
          <a:prstGeom prst="rect">
            <a:avLst/>
          </a:prstGeom>
          <a:ln>
            <a:noFill/>
          </a:ln>
          <a:extLst>
            <a:ext uri="{53640926-AAD7-44D8-BBD7-CCE9431645EC}">
              <a14:shadowObscured xmlns:a14="http://schemas.microsoft.com/office/drawing/2010/main"/>
            </a:ext>
          </a:extLst>
        </p:spPr>
      </p:pic>
      <p:sp>
        <p:nvSpPr>
          <p:cNvPr id="15" name="TextBox 14">
            <a:extLst>
              <a:ext uri="{FF2B5EF4-FFF2-40B4-BE49-F238E27FC236}">
                <a16:creationId xmlns:a16="http://schemas.microsoft.com/office/drawing/2014/main" id="{D4EA0316-EF93-428A-A594-36F1281C5B01}"/>
              </a:ext>
            </a:extLst>
          </p:cNvPr>
          <p:cNvSpPr txBox="1"/>
          <p:nvPr/>
        </p:nvSpPr>
        <p:spPr>
          <a:xfrm>
            <a:off x="354221" y="216000"/>
            <a:ext cx="11483558"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defTabSz="1828800" hangingPunct="0"/>
            <a:r>
              <a:rPr lang="en-US" sz="2800" b="1">
                <a:solidFill>
                  <a:srgbClr val="297A38"/>
                </a:solidFill>
                <a:latin typeface="Trebuchet MS" panose="020B0603020202020204" pitchFamily="34" charset="0"/>
                <a:sym typeface="Calibri"/>
              </a:rPr>
              <a:t>SIUF – Il bando </a:t>
            </a:r>
            <a:r>
              <a:rPr lang="en-US" sz="2800" b="1" err="1">
                <a:solidFill>
                  <a:srgbClr val="297A38"/>
                </a:solidFill>
                <a:latin typeface="Trebuchet MS" panose="020B0603020202020204" pitchFamily="34" charset="0"/>
                <a:sym typeface="Calibri"/>
              </a:rPr>
              <a:t>antidispersione</a:t>
            </a:r>
            <a:endParaRPr lang="en-US" sz="2800" b="1">
              <a:solidFill>
                <a:srgbClr val="297A38"/>
              </a:solidFill>
              <a:latin typeface="Trebuchet MS" panose="020B0603020202020204" pitchFamily="34" charset="0"/>
              <a:sym typeface="Calibri"/>
            </a:endParaRPr>
          </a:p>
        </p:txBody>
      </p:sp>
    </p:spTree>
    <p:extLst>
      <p:ext uri="{BB962C8B-B14F-4D97-AF65-F5344CB8AC3E}">
        <p14:creationId xmlns:p14="http://schemas.microsoft.com/office/powerpoint/2010/main" val="398987274"/>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E5E7FFE1-17F8-4591-BA8F-948599355EDC}"/>
              </a:ext>
            </a:extLst>
          </p:cNvPr>
          <p:cNvGraphicFramePr>
            <a:graphicFrameLocks noChangeAspect="1"/>
          </p:cNvGraphicFramePr>
          <p:nvPr>
            <p:custDataLst>
              <p:tags r:id="rId2"/>
            </p:custDataLst>
            <p:extLst>
              <p:ext uri="{D42A27DB-BD31-4B8C-83A1-F6EECF244321}">
                <p14:modId xmlns:p14="http://schemas.microsoft.com/office/powerpoint/2010/main" val="222300792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080" name="think-cell Slide" r:id="rId5" imgW="395" imgH="394" progId="TCLayout.ActiveDocument.1">
                  <p:embed/>
                </p:oleObj>
              </mc:Choice>
              <mc:Fallback>
                <p:oleObj name="think-cell Slide" r:id="rId5" imgW="395" imgH="394" progId="TCLayout.ActiveDocument.1">
                  <p:embed/>
                  <p:pic>
                    <p:nvPicPr>
                      <p:cNvPr id="8" name="Object 7" hidden="1">
                        <a:extLst>
                          <a:ext uri="{FF2B5EF4-FFF2-40B4-BE49-F238E27FC236}">
                            <a16:creationId xmlns:a16="http://schemas.microsoft.com/office/drawing/2014/main" id="{E5E7FFE1-17F8-4591-BA8F-948599355EDC}"/>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Rectangle 2">
            <a:extLst>
              <a:ext uri="{FF2B5EF4-FFF2-40B4-BE49-F238E27FC236}">
                <a16:creationId xmlns:a16="http://schemas.microsoft.com/office/drawing/2014/main" id="{E2D8E0C8-5311-4D05-811D-9293E834B0F7}"/>
              </a:ext>
            </a:extLst>
          </p:cNvPr>
          <p:cNvSpPr>
            <a:spLocks noChangeArrowheads="1"/>
          </p:cNvSpPr>
          <p:nvPr/>
        </p:nvSpPr>
        <p:spPr bwMode="auto">
          <a:xfrm>
            <a:off x="0" y="-47282"/>
            <a:ext cx="92398"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5720" tIns="22860" rIns="45720" bIns="22860" numCol="1" anchor="ctr" anchorCtr="0" compatLnSpc="1">
            <a:prstTxWarp prst="textNoShape">
              <a:avLst/>
            </a:prstTxWarp>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srgbClr val="000000"/>
              </a:solidFill>
              <a:effectLst/>
              <a:uLnTx/>
              <a:uFillTx/>
              <a:latin typeface="Calibri"/>
              <a:cs typeface="Calibri"/>
              <a:sym typeface="Calibri"/>
            </a:endParaRPr>
          </a:p>
        </p:txBody>
      </p:sp>
      <p:sp>
        <p:nvSpPr>
          <p:cNvPr id="42" name="AutoShape 7">
            <a:extLst>
              <a:ext uri="{FF2B5EF4-FFF2-40B4-BE49-F238E27FC236}">
                <a16:creationId xmlns:a16="http://schemas.microsoft.com/office/drawing/2014/main" id="{17ABA51D-A3EB-4990-8883-68D7ED798CD6}"/>
              </a:ext>
            </a:extLst>
          </p:cNvPr>
          <p:cNvSpPr>
            <a:spLocks noChangeArrowheads="1"/>
          </p:cNvSpPr>
          <p:nvPr/>
        </p:nvSpPr>
        <p:spPr bwMode="auto">
          <a:xfrm>
            <a:off x="566557" y="1374008"/>
            <a:ext cx="2351165" cy="721208"/>
          </a:xfrm>
          <a:prstGeom prst="chevron">
            <a:avLst>
              <a:gd name="adj" fmla="val 28125"/>
            </a:avLst>
          </a:prstGeom>
          <a:solidFill>
            <a:srgbClr val="357943"/>
          </a:solidFill>
          <a:ln w="12700" algn="ctr">
            <a:noFill/>
            <a:miter lim="800000"/>
            <a:headEnd/>
            <a:tailEnd/>
          </a:ln>
          <a:effectLst/>
        </p:spPr>
        <p:txBody>
          <a:bodyPr tIns="91440" bIns="91440" anchor="ctr">
            <a:noAutofit/>
          </a:bodyPr>
          <a:lstStyle/>
          <a:p>
            <a:pPr algn="ctr"/>
            <a:r>
              <a:rPr lang="en-US" sz="1600" b="1" dirty="0">
                <a:solidFill>
                  <a:schemeClr val="bg1"/>
                </a:solidFill>
                <a:latin typeface="Trebuchet MS" panose="020B0603020202020204" pitchFamily="34" charset="0"/>
                <a:cs typeface="Arial" panose="020B0604020202020204" pitchFamily="34" charset="0"/>
              </a:rPr>
              <a:t>Presa in </a:t>
            </a:r>
            <a:r>
              <a:rPr lang="en-US" sz="1600" b="1" dirty="0" err="1">
                <a:solidFill>
                  <a:schemeClr val="bg1"/>
                </a:solidFill>
                <a:latin typeface="Trebuchet MS" panose="020B0603020202020204" pitchFamily="34" charset="0"/>
                <a:cs typeface="Arial" panose="020B0604020202020204" pitchFamily="34" charset="0"/>
              </a:rPr>
              <a:t>carico</a:t>
            </a:r>
            <a:r>
              <a:rPr lang="en-US" sz="1600" b="1" dirty="0">
                <a:solidFill>
                  <a:schemeClr val="bg1"/>
                </a:solidFill>
                <a:latin typeface="Trebuchet MS" panose="020B0603020202020204" pitchFamily="34" charset="0"/>
                <a:cs typeface="Arial" panose="020B0604020202020204" pitchFamily="34" charset="0"/>
              </a:rPr>
              <a:t> del </a:t>
            </a:r>
            <a:r>
              <a:rPr lang="en-US" sz="1600" b="1" dirty="0" err="1">
                <a:solidFill>
                  <a:schemeClr val="bg1"/>
                </a:solidFill>
                <a:latin typeface="Trebuchet MS" panose="020B0603020202020204" pitchFamily="34" charset="0"/>
                <a:cs typeface="Arial" panose="020B0604020202020204" pitchFamily="34" charset="0"/>
              </a:rPr>
              <a:t>giovane</a:t>
            </a:r>
            <a:endParaRPr lang="en-US" sz="1600" b="1" dirty="0">
              <a:solidFill>
                <a:schemeClr val="bg1"/>
              </a:solidFill>
              <a:latin typeface="Trebuchet MS" panose="020B0603020202020204" pitchFamily="34" charset="0"/>
              <a:cs typeface="Arial" panose="020B0604020202020204" pitchFamily="34" charset="0"/>
            </a:endParaRPr>
          </a:p>
        </p:txBody>
      </p:sp>
      <p:sp>
        <p:nvSpPr>
          <p:cNvPr id="53" name="AutoShape 16">
            <a:extLst>
              <a:ext uri="{FF2B5EF4-FFF2-40B4-BE49-F238E27FC236}">
                <a16:creationId xmlns:a16="http://schemas.microsoft.com/office/drawing/2014/main" id="{E5CB63C9-4D02-472F-BC76-7684801A6458}"/>
              </a:ext>
            </a:extLst>
          </p:cNvPr>
          <p:cNvSpPr>
            <a:spLocks noChangeArrowheads="1"/>
          </p:cNvSpPr>
          <p:nvPr/>
        </p:nvSpPr>
        <p:spPr bwMode="auto">
          <a:xfrm>
            <a:off x="2737723" y="1374008"/>
            <a:ext cx="2351165" cy="721208"/>
          </a:xfrm>
          <a:prstGeom prst="chevron">
            <a:avLst>
              <a:gd name="adj" fmla="val 28125"/>
            </a:avLst>
          </a:prstGeom>
          <a:solidFill>
            <a:srgbClr val="357943"/>
          </a:solidFill>
          <a:ln w="12700" algn="ctr">
            <a:noFill/>
            <a:miter lim="800000"/>
            <a:headEnd/>
            <a:tailEnd/>
          </a:ln>
          <a:effectLst/>
        </p:spPr>
        <p:txBody>
          <a:bodyPr tIns="91440" bIns="91440" anchor="ctr">
            <a:noAutofit/>
          </a:bodyPr>
          <a:lstStyle/>
          <a:p>
            <a:pPr algn="ctr"/>
            <a:r>
              <a:rPr lang="it-IT" sz="1600" b="1" dirty="0">
                <a:solidFill>
                  <a:schemeClr val="bg1"/>
                </a:solidFill>
                <a:latin typeface="Trebuchet MS" panose="020B0603020202020204" pitchFamily="34" charset="0"/>
              </a:rPr>
              <a:t>Erogazione degli altri servizi al lavoro</a:t>
            </a:r>
          </a:p>
        </p:txBody>
      </p:sp>
      <p:sp>
        <p:nvSpPr>
          <p:cNvPr id="54" name="AutoShape 17">
            <a:extLst>
              <a:ext uri="{FF2B5EF4-FFF2-40B4-BE49-F238E27FC236}">
                <a16:creationId xmlns:a16="http://schemas.microsoft.com/office/drawing/2014/main" id="{30C33151-A2CB-4611-8B84-67E83716957F}"/>
              </a:ext>
            </a:extLst>
          </p:cNvPr>
          <p:cNvSpPr>
            <a:spLocks noChangeArrowheads="1"/>
          </p:cNvSpPr>
          <p:nvPr/>
        </p:nvSpPr>
        <p:spPr bwMode="auto">
          <a:xfrm>
            <a:off x="7080055" y="1374008"/>
            <a:ext cx="2351165" cy="721208"/>
          </a:xfrm>
          <a:prstGeom prst="chevron">
            <a:avLst>
              <a:gd name="adj" fmla="val 28125"/>
            </a:avLst>
          </a:prstGeom>
          <a:solidFill>
            <a:srgbClr val="357943"/>
          </a:solidFill>
          <a:ln w="12700" algn="ctr">
            <a:noFill/>
            <a:miter lim="800000"/>
            <a:headEnd/>
            <a:tailEnd/>
          </a:ln>
          <a:effectLst/>
        </p:spPr>
        <p:txBody>
          <a:bodyPr tIns="91440" bIns="91440" anchor="ctr">
            <a:noAutofit/>
          </a:bodyPr>
          <a:lstStyle/>
          <a:p>
            <a:pPr algn="ctr"/>
            <a:r>
              <a:rPr lang="en-US" sz="1600" b="1" err="1">
                <a:solidFill>
                  <a:schemeClr val="bg1"/>
                </a:solidFill>
                <a:latin typeface="Trebuchet MS" panose="020B0603020202020204" pitchFamily="34" charset="0"/>
              </a:rPr>
              <a:t>Predisposizione</a:t>
            </a:r>
            <a:r>
              <a:rPr lang="en-US" sz="1600" b="1">
                <a:solidFill>
                  <a:schemeClr val="bg1"/>
                </a:solidFill>
                <a:latin typeface="Trebuchet MS" panose="020B0603020202020204" pitchFamily="34" charset="0"/>
              </a:rPr>
              <a:t> </a:t>
            </a:r>
            <a:r>
              <a:rPr lang="en-US" sz="1600" b="1" err="1">
                <a:solidFill>
                  <a:schemeClr val="bg1"/>
                </a:solidFill>
                <a:latin typeface="Trebuchet MS" panose="020B0603020202020204" pitchFamily="34" charset="0"/>
              </a:rPr>
              <a:t>progetto</a:t>
            </a:r>
            <a:r>
              <a:rPr lang="en-US" sz="1600" b="1">
                <a:solidFill>
                  <a:schemeClr val="bg1"/>
                </a:solidFill>
                <a:latin typeface="Trebuchet MS" panose="020B0603020202020204" pitchFamily="34" charset="0"/>
              </a:rPr>
              <a:t> </a:t>
            </a:r>
            <a:r>
              <a:rPr lang="en-US" sz="1600" b="1" err="1">
                <a:solidFill>
                  <a:schemeClr val="bg1"/>
                </a:solidFill>
                <a:latin typeface="Trebuchet MS" panose="020B0603020202020204" pitchFamily="34" charset="0"/>
              </a:rPr>
              <a:t>formativo</a:t>
            </a:r>
            <a:endParaRPr lang="en-US" sz="1600" b="1">
              <a:solidFill>
                <a:schemeClr val="bg1"/>
              </a:solidFill>
              <a:latin typeface="Trebuchet MS" panose="020B0603020202020204" pitchFamily="34" charset="0"/>
            </a:endParaRPr>
          </a:p>
        </p:txBody>
      </p:sp>
      <p:sp>
        <p:nvSpPr>
          <p:cNvPr id="55" name="AutoShape 18">
            <a:extLst>
              <a:ext uri="{FF2B5EF4-FFF2-40B4-BE49-F238E27FC236}">
                <a16:creationId xmlns:a16="http://schemas.microsoft.com/office/drawing/2014/main" id="{AEB05D1F-7896-43D3-B2C3-BBFD951112F3}"/>
              </a:ext>
            </a:extLst>
          </p:cNvPr>
          <p:cNvSpPr>
            <a:spLocks noChangeArrowheads="1"/>
          </p:cNvSpPr>
          <p:nvPr/>
        </p:nvSpPr>
        <p:spPr bwMode="auto">
          <a:xfrm>
            <a:off x="9251222" y="1374008"/>
            <a:ext cx="2351165" cy="721208"/>
          </a:xfrm>
          <a:prstGeom prst="chevron">
            <a:avLst>
              <a:gd name="adj" fmla="val 28125"/>
            </a:avLst>
          </a:prstGeom>
          <a:solidFill>
            <a:srgbClr val="357943"/>
          </a:solidFill>
          <a:ln w="12700" algn="ctr">
            <a:noFill/>
            <a:miter lim="800000"/>
            <a:headEnd/>
            <a:tailEnd/>
          </a:ln>
          <a:effectLst/>
        </p:spPr>
        <p:txBody>
          <a:bodyPr tIns="91440" bIns="91440" anchor="ctr">
            <a:noAutofit/>
          </a:bodyPr>
          <a:lstStyle/>
          <a:p>
            <a:pPr algn="ctr"/>
            <a:r>
              <a:rPr lang="en-US" sz="1600" b="1" dirty="0" err="1">
                <a:solidFill>
                  <a:schemeClr val="bg1"/>
                </a:solidFill>
                <a:latin typeface="Trebuchet MS" panose="020B0603020202020204" pitchFamily="34" charset="0"/>
              </a:rPr>
              <a:t>Rendicontazione</a:t>
            </a:r>
            <a:endParaRPr lang="en-US" sz="1600" b="1" dirty="0">
              <a:solidFill>
                <a:schemeClr val="bg1"/>
              </a:solidFill>
              <a:latin typeface="Trebuchet MS" panose="020B0603020202020204" pitchFamily="34" charset="0"/>
            </a:endParaRPr>
          </a:p>
        </p:txBody>
      </p:sp>
      <p:pic>
        <p:nvPicPr>
          <p:cNvPr id="16" name="Picture 1" descr="Logo_Ariaspa">
            <a:extLst>
              <a:ext uri="{FF2B5EF4-FFF2-40B4-BE49-F238E27FC236}">
                <a16:creationId xmlns:a16="http://schemas.microsoft.com/office/drawing/2014/main" id="{357B2F57-084D-4C9D-8E2F-76DEB3FF2188}"/>
              </a:ext>
            </a:extLst>
          </p:cNvPr>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354221" y="5921473"/>
            <a:ext cx="1380936" cy="544089"/>
          </a:xfrm>
          <a:prstGeom prst="rect">
            <a:avLst/>
          </a:prstGeom>
          <a:noFill/>
          <a:extLst>
            <a:ext uri="{909E8E84-426E-40DD-AFC4-6F175D3DCCD1}">
              <a14:hiddenFill xmlns:a14="http://schemas.microsoft.com/office/drawing/2010/main">
                <a:solidFill>
                  <a:srgbClr val="FFFFFF"/>
                </a:solidFill>
              </a14:hiddenFill>
            </a:ext>
          </a:extLst>
        </p:spPr>
      </p:pic>
      <p:sp>
        <p:nvSpPr>
          <p:cNvPr id="78" name="TextBox 77">
            <a:extLst>
              <a:ext uri="{FF2B5EF4-FFF2-40B4-BE49-F238E27FC236}">
                <a16:creationId xmlns:a16="http://schemas.microsoft.com/office/drawing/2014/main" id="{600795B5-3473-4F20-A348-0B7EBB5FD9BE}"/>
              </a:ext>
            </a:extLst>
          </p:cNvPr>
          <p:cNvSpPr txBox="1"/>
          <p:nvPr/>
        </p:nvSpPr>
        <p:spPr>
          <a:xfrm>
            <a:off x="354221" y="202290"/>
            <a:ext cx="11483558"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l" defTabSz="1828800" rtl="0" fontAlgn="auto" latinLnBrk="0" hangingPunct="0">
              <a:lnSpc>
                <a:spcPct val="100000"/>
              </a:lnSpc>
              <a:spcBef>
                <a:spcPts val="0"/>
              </a:spcBef>
              <a:spcAft>
                <a:spcPts val="0"/>
              </a:spcAft>
              <a:buClrTx/>
              <a:buSzTx/>
              <a:buFontTx/>
              <a:buNone/>
              <a:tabLst/>
            </a:pPr>
            <a:r>
              <a:rPr kumimoji="0" lang="en-US" sz="2800" b="1" i="0" u="none" strike="noStrike" cap="none" spc="0" normalizeH="0" baseline="0" dirty="0">
                <a:ln>
                  <a:noFill/>
                </a:ln>
                <a:solidFill>
                  <a:srgbClr val="297A38"/>
                </a:solidFill>
                <a:effectLst/>
                <a:uFillTx/>
                <a:latin typeface="Trebuchet MS" panose="020B0603020202020204" pitchFamily="34" charset="0"/>
                <a:sym typeface="Calibri"/>
              </a:rPr>
              <a:t>Le cinque </a:t>
            </a:r>
            <a:r>
              <a:rPr kumimoji="0" lang="en-US" sz="2800" b="1" i="0" u="none" strike="noStrike" cap="none" spc="0" normalizeH="0" baseline="0" dirty="0" err="1">
                <a:ln>
                  <a:noFill/>
                </a:ln>
                <a:solidFill>
                  <a:srgbClr val="297A38"/>
                </a:solidFill>
                <a:effectLst/>
                <a:uFillTx/>
                <a:latin typeface="Trebuchet MS" panose="020B0603020202020204" pitchFamily="34" charset="0"/>
                <a:sym typeface="Calibri"/>
              </a:rPr>
              <a:t>fasi</a:t>
            </a:r>
            <a:r>
              <a:rPr kumimoji="0" lang="en-US" sz="2800" b="1" i="0" u="none" strike="noStrike" cap="none" spc="0" normalizeH="0" baseline="0" dirty="0">
                <a:ln>
                  <a:noFill/>
                </a:ln>
                <a:solidFill>
                  <a:srgbClr val="297A38"/>
                </a:solidFill>
                <a:effectLst/>
                <a:uFillTx/>
                <a:latin typeface="Trebuchet MS" panose="020B0603020202020204" pitchFamily="34" charset="0"/>
                <a:sym typeface="Calibri"/>
              </a:rPr>
              <a:t> del </a:t>
            </a:r>
            <a:r>
              <a:rPr kumimoji="0" lang="en-US" sz="2800" b="1" i="0" u="none" strike="noStrike" cap="none" spc="0" normalizeH="0" baseline="0" dirty="0" err="1">
                <a:ln>
                  <a:noFill/>
                </a:ln>
                <a:solidFill>
                  <a:srgbClr val="297A38"/>
                </a:solidFill>
                <a:effectLst/>
                <a:uFillTx/>
                <a:latin typeface="Trebuchet MS" panose="020B0603020202020204" pitchFamily="34" charset="0"/>
                <a:sym typeface="Calibri"/>
              </a:rPr>
              <a:t>processo</a:t>
            </a:r>
            <a:endParaRPr kumimoji="0" lang="en-US" sz="2800" b="1" i="0" u="none" strike="noStrike" cap="none" spc="0" normalizeH="0" baseline="0" dirty="0">
              <a:ln>
                <a:noFill/>
              </a:ln>
              <a:solidFill>
                <a:srgbClr val="297A38"/>
              </a:solidFill>
              <a:effectLst/>
              <a:uFillTx/>
              <a:latin typeface="Trebuchet MS" panose="020B0603020202020204" pitchFamily="34" charset="0"/>
              <a:sym typeface="Calibri"/>
            </a:endParaRPr>
          </a:p>
        </p:txBody>
      </p:sp>
      <p:sp>
        <p:nvSpPr>
          <p:cNvPr id="5" name="TextBox 4">
            <a:extLst>
              <a:ext uri="{FF2B5EF4-FFF2-40B4-BE49-F238E27FC236}">
                <a16:creationId xmlns:a16="http://schemas.microsoft.com/office/drawing/2014/main" id="{2A5D1952-4B84-4229-84BD-E2EF83F46464}"/>
              </a:ext>
            </a:extLst>
          </p:cNvPr>
          <p:cNvSpPr txBox="1"/>
          <p:nvPr/>
        </p:nvSpPr>
        <p:spPr>
          <a:xfrm flipH="1">
            <a:off x="897883" y="786092"/>
            <a:ext cx="168851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1400" b="0" i="1" u="none" strike="noStrike" cap="none" spc="0" normalizeH="0" baseline="0" dirty="0" err="1">
                <a:ln>
                  <a:noFill/>
                </a:ln>
                <a:solidFill>
                  <a:srgbClr val="000000"/>
                </a:solidFill>
                <a:effectLst/>
                <a:uFillTx/>
                <a:latin typeface="Trebuchet MS" panose="020B0603020202020204" pitchFamily="34" charset="0"/>
                <a:sym typeface="Calibri"/>
              </a:rPr>
              <a:t>Ente</a:t>
            </a:r>
            <a:r>
              <a:rPr kumimoji="0" lang="en-US" sz="1400" b="0" i="1" u="none" strike="noStrike" cap="none" spc="0" normalizeH="0" baseline="0" dirty="0">
                <a:ln>
                  <a:noFill/>
                </a:ln>
                <a:solidFill>
                  <a:srgbClr val="000000"/>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rgbClr val="000000"/>
                </a:solidFill>
                <a:effectLst/>
                <a:uFillTx/>
                <a:latin typeface="Trebuchet MS" panose="020B0603020202020204" pitchFamily="34" charset="0"/>
                <a:sym typeface="Calibri"/>
              </a:rPr>
              <a:t>Accreditato</a:t>
            </a:r>
            <a:r>
              <a:rPr kumimoji="0" lang="en-US" sz="1400" b="0" i="1" u="none" strike="noStrike" cap="none" spc="0" normalizeH="0" baseline="0" dirty="0">
                <a:ln>
                  <a:noFill/>
                </a:ln>
                <a:solidFill>
                  <a:srgbClr val="000000"/>
                </a:solidFill>
                <a:effectLst/>
                <a:uFillTx/>
                <a:latin typeface="Trebuchet MS" panose="020B0603020202020204" pitchFamily="34" charset="0"/>
                <a:sym typeface="Calibri"/>
              </a:rPr>
              <a:t> al </a:t>
            </a:r>
            <a:r>
              <a:rPr kumimoji="0" lang="en-US" sz="1400" b="0" i="1" u="none" strike="noStrike" cap="none" spc="0" normalizeH="0" baseline="0" dirty="0" err="1">
                <a:ln>
                  <a:noFill/>
                </a:ln>
                <a:solidFill>
                  <a:srgbClr val="000000"/>
                </a:solidFill>
                <a:effectLst/>
                <a:uFillTx/>
                <a:latin typeface="Trebuchet MS" panose="020B0603020202020204" pitchFamily="34" charset="0"/>
                <a:sym typeface="Calibri"/>
              </a:rPr>
              <a:t>lavoro</a:t>
            </a:r>
            <a:endParaRPr kumimoji="0" lang="en-US" sz="1400" b="0" i="1" u="none" strike="noStrike" cap="none" spc="0" normalizeH="0" baseline="0" dirty="0">
              <a:ln>
                <a:noFill/>
              </a:ln>
              <a:solidFill>
                <a:srgbClr val="000000"/>
              </a:solidFill>
              <a:effectLst/>
              <a:uFillTx/>
              <a:latin typeface="Trebuchet MS" panose="020B0603020202020204" pitchFamily="34" charset="0"/>
              <a:sym typeface="Calibri"/>
            </a:endParaRPr>
          </a:p>
        </p:txBody>
      </p:sp>
      <p:grpSp>
        <p:nvGrpSpPr>
          <p:cNvPr id="2" name="Group 1">
            <a:extLst>
              <a:ext uri="{FF2B5EF4-FFF2-40B4-BE49-F238E27FC236}">
                <a16:creationId xmlns:a16="http://schemas.microsoft.com/office/drawing/2014/main" id="{1DAD5A9E-D8AB-4507-A14F-7D5266B65066}"/>
              </a:ext>
            </a:extLst>
          </p:cNvPr>
          <p:cNvGrpSpPr/>
          <p:nvPr/>
        </p:nvGrpSpPr>
        <p:grpSpPr>
          <a:xfrm>
            <a:off x="566557" y="2404695"/>
            <a:ext cx="2089577" cy="2273820"/>
            <a:chOff x="711200" y="2404695"/>
            <a:chExt cx="2089577" cy="2273820"/>
          </a:xfrm>
        </p:grpSpPr>
        <p:sp>
          <p:nvSpPr>
            <p:cNvPr id="29" name="Text Placeholder 2">
              <a:extLst>
                <a:ext uri="{FF2B5EF4-FFF2-40B4-BE49-F238E27FC236}">
                  <a16:creationId xmlns:a16="http://schemas.microsoft.com/office/drawing/2014/main" id="{E0F05497-5AF8-4464-AD71-C154BC0F05C7}"/>
                </a:ext>
              </a:extLst>
            </p:cNvPr>
            <p:cNvSpPr txBox="1">
              <a:spLocks/>
            </p:cNvSpPr>
            <p:nvPr/>
          </p:nvSpPr>
          <p:spPr>
            <a:xfrm>
              <a:off x="884524" y="2404695"/>
              <a:ext cx="1916253" cy="2220684"/>
            </a:xfrm>
            <a:prstGeom prst="rect">
              <a:avLst/>
            </a:prstGeom>
          </p:spPr>
          <p:txBody>
            <a:bodyPr vert="horz" lIns="0" tIns="90000" rIns="0" bIns="90000" rtlCol="0">
              <a:noAutofit/>
            </a:bodyPr>
            <a:lstStyle>
              <a:lvl1pPr marL="0" indent="0" algn="l" defTabSz="914400" rtl="0" eaLnBrk="1" latinLnBrk="0" hangingPunct="1">
                <a:spcBef>
                  <a:spcPts val="1500"/>
                </a:spcBef>
                <a:buFontTx/>
                <a:buNone/>
                <a:defRPr sz="1800" kern="1200">
                  <a:solidFill>
                    <a:srgbClr val="004785"/>
                  </a:solidFill>
                  <a:latin typeface="Gill Sans MT" panose="020B0502020104020203" pitchFamily="34" charset="0"/>
                  <a:ea typeface="+mn-ea"/>
                  <a:cs typeface="Arial" pitchFamily="34" charset="0"/>
                </a:defRPr>
              </a:lvl1pPr>
              <a:lvl2pPr marL="270000" indent="-268288" algn="l" defTabSz="914400" rtl="0" eaLnBrk="1" latinLnBrk="0" hangingPunct="1">
                <a:spcBef>
                  <a:spcPts val="1000"/>
                </a:spcBef>
                <a:buClr>
                  <a:schemeClr val="accent1"/>
                </a:buClr>
                <a:buFont typeface="Wingdings" pitchFamily="2" charset="2"/>
                <a:buChar char="n"/>
                <a:defRPr sz="1800" kern="1200">
                  <a:solidFill>
                    <a:srgbClr val="004785"/>
                  </a:solidFill>
                  <a:latin typeface="Gill Sans MT" panose="020B0502020104020203" pitchFamily="34" charset="0"/>
                  <a:ea typeface="+mn-ea"/>
                  <a:cs typeface="Arial" pitchFamily="34" charset="0"/>
                </a:defRPr>
              </a:lvl2pPr>
              <a:lvl3pPr marL="540000" indent="-268288" algn="l" defTabSz="914400" rtl="0" eaLnBrk="1" latinLnBrk="0" hangingPunct="1">
                <a:spcBef>
                  <a:spcPts val="500"/>
                </a:spcBef>
                <a:buClr>
                  <a:schemeClr val="accent1"/>
                </a:buClr>
                <a:buFont typeface="Arial" pitchFamily="34" charset="0"/>
                <a:buChar char="–"/>
                <a:defRPr sz="1800" kern="1200">
                  <a:solidFill>
                    <a:srgbClr val="004785"/>
                  </a:solidFill>
                  <a:latin typeface="Gill Sans MT" panose="020B0502020104020203" pitchFamily="34" charset="0"/>
                  <a:ea typeface="+mn-ea"/>
                  <a:cs typeface="Arial" pitchFamily="34" charset="0"/>
                </a:defRPr>
              </a:lvl3pPr>
              <a:lvl4pPr marL="810000" indent="-270000" algn="l" defTabSz="914400" rtl="0" eaLnBrk="1" latinLnBrk="0" hangingPunct="1">
                <a:spcBef>
                  <a:spcPts val="500"/>
                </a:spcBef>
                <a:buClr>
                  <a:schemeClr val="accent1"/>
                </a:buClr>
                <a:buFont typeface="Arial" pitchFamily="34" charset="0"/>
                <a:buChar char="–"/>
                <a:defRPr sz="1800" kern="1200">
                  <a:solidFill>
                    <a:srgbClr val="004785"/>
                  </a:solidFill>
                  <a:latin typeface="Gill Sans MT" panose="020B0502020104020203" pitchFamily="34" charset="0"/>
                  <a:ea typeface="+mn-ea"/>
                  <a:cs typeface="Arial" pitchFamily="34" charset="0"/>
                </a:defRPr>
              </a:lvl4pPr>
              <a:lvl5pPr marL="810000" indent="0" algn="l" defTabSz="914400" rtl="0" eaLnBrk="1" latinLnBrk="0" hangingPunct="1">
                <a:spcBef>
                  <a:spcPts val="500"/>
                </a:spcBef>
                <a:buClr>
                  <a:schemeClr val="accent1"/>
                </a:buClr>
                <a:buFontTx/>
                <a:buNone/>
                <a:defRPr sz="1800" kern="1200">
                  <a:solidFill>
                    <a:srgbClr val="004785"/>
                  </a:solidFill>
                  <a:latin typeface="Gill Sans MT" panose="020B0502020104020203"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600"/>
                </a:spcBef>
                <a:buClr>
                  <a:srgbClr val="357943"/>
                </a:buClr>
                <a:buFont typeface="+mj-lt"/>
                <a:buAutoNum type="arabicPeriod"/>
              </a:pPr>
              <a:r>
                <a:rPr lang="fr-FR" sz="1600" b="1" dirty="0" err="1">
                  <a:solidFill>
                    <a:srgbClr val="357943"/>
                  </a:solidFill>
                  <a:latin typeface="Trebuchet MS" panose="020B0603020202020204" pitchFamily="34" charset="0"/>
                </a:rPr>
                <a:t>Registrazione</a:t>
              </a:r>
              <a:r>
                <a:rPr lang="fr-FR" sz="1600" b="1" dirty="0">
                  <a:solidFill>
                    <a:srgbClr val="357943"/>
                  </a:solidFill>
                  <a:latin typeface="Trebuchet MS" panose="020B0603020202020204" pitchFamily="34" charset="0"/>
                </a:rPr>
                <a:t> e </a:t>
              </a:r>
              <a:r>
                <a:rPr lang="fr-FR" sz="1600" b="1" dirty="0" err="1">
                  <a:solidFill>
                    <a:srgbClr val="357943"/>
                  </a:solidFill>
                  <a:latin typeface="Trebuchet MS" panose="020B0603020202020204" pitchFamily="34" charset="0"/>
                </a:rPr>
                <a:t>adesione</a:t>
              </a:r>
              <a:r>
                <a:rPr lang="fr-FR" sz="1600" dirty="0">
                  <a:solidFill>
                    <a:srgbClr val="357943"/>
                  </a:solidFill>
                  <a:latin typeface="Trebuchet MS" panose="020B0603020202020204" pitchFamily="34" charset="0"/>
                </a:rPr>
                <a:t> al </a:t>
              </a:r>
              <a:r>
                <a:rPr lang="fr-FR" sz="1600" b="1" dirty="0">
                  <a:solidFill>
                    <a:srgbClr val="357943"/>
                  </a:solidFill>
                  <a:latin typeface="Trebuchet MS" panose="020B0603020202020204" pitchFamily="34" charset="0"/>
                </a:rPr>
                <a:t>Programma</a:t>
              </a:r>
              <a:r>
                <a:rPr lang="fr-FR" sz="1600" dirty="0">
                  <a:solidFill>
                    <a:srgbClr val="357943"/>
                  </a:solidFill>
                  <a:latin typeface="Trebuchet MS" panose="020B0603020202020204" pitchFamily="34" charset="0"/>
                </a:rPr>
                <a:t> </a:t>
              </a:r>
            </a:p>
            <a:p>
              <a:pPr marL="342900" indent="-342900">
                <a:spcBef>
                  <a:spcPts val="600"/>
                </a:spcBef>
                <a:buClr>
                  <a:srgbClr val="357943"/>
                </a:buClr>
                <a:buFont typeface="+mj-lt"/>
                <a:buAutoNum type="arabicPeriod"/>
              </a:pPr>
              <a:r>
                <a:rPr lang="fr-FR" sz="1600" b="1" dirty="0" err="1">
                  <a:solidFill>
                    <a:srgbClr val="357943"/>
                  </a:solidFill>
                  <a:latin typeface="Trebuchet MS" panose="020B0603020202020204" pitchFamily="34" charset="0"/>
                </a:rPr>
                <a:t>Colloquio</a:t>
              </a:r>
              <a:r>
                <a:rPr lang="fr-FR" sz="1600" b="1" dirty="0">
                  <a:solidFill>
                    <a:srgbClr val="357943"/>
                  </a:solidFill>
                  <a:latin typeface="Trebuchet MS" panose="020B0603020202020204" pitchFamily="34" charset="0"/>
                </a:rPr>
                <a:t> </a:t>
              </a:r>
              <a:r>
                <a:rPr lang="fr-FR" sz="1600" dirty="0">
                  <a:solidFill>
                    <a:srgbClr val="357943"/>
                  </a:solidFill>
                  <a:latin typeface="Trebuchet MS" panose="020B0603020202020204" pitchFamily="34" charset="0"/>
                </a:rPr>
                <a:t>di </a:t>
              </a:r>
              <a:r>
                <a:rPr lang="fr-FR" sz="1600" b="1" dirty="0" err="1">
                  <a:solidFill>
                    <a:srgbClr val="357943"/>
                  </a:solidFill>
                  <a:latin typeface="Trebuchet MS" panose="020B0603020202020204" pitchFamily="34" charset="0"/>
                </a:rPr>
                <a:t>orientamento</a:t>
              </a:r>
              <a:r>
                <a:rPr lang="fr-FR" sz="1600" dirty="0">
                  <a:solidFill>
                    <a:srgbClr val="357943"/>
                  </a:solidFill>
                  <a:latin typeface="Trebuchet MS" panose="020B0603020202020204" pitchFamily="34" charset="0"/>
                </a:rPr>
                <a:t>, </a:t>
              </a:r>
              <a:r>
                <a:rPr lang="fr-FR" sz="1600" b="1" dirty="0">
                  <a:solidFill>
                    <a:srgbClr val="357943"/>
                  </a:solidFill>
                  <a:latin typeface="Trebuchet MS" panose="020B0603020202020204" pitchFamily="34" charset="0"/>
                </a:rPr>
                <a:t>Profiling </a:t>
              </a:r>
              <a:r>
                <a:rPr lang="fr-FR" sz="1600" dirty="0">
                  <a:solidFill>
                    <a:srgbClr val="357943"/>
                  </a:solidFill>
                  <a:latin typeface="Trebuchet MS" panose="020B0603020202020204" pitchFamily="34" charset="0"/>
                </a:rPr>
                <a:t>e </a:t>
              </a:r>
              <a:r>
                <a:rPr lang="fr-FR" sz="1600" b="1" dirty="0" err="1">
                  <a:solidFill>
                    <a:srgbClr val="357943"/>
                  </a:solidFill>
                  <a:latin typeface="Trebuchet MS" panose="020B0603020202020204" pitchFamily="34" charset="0"/>
                </a:rPr>
                <a:t>presa</a:t>
              </a:r>
              <a:r>
                <a:rPr lang="fr-FR" sz="1600" b="1" dirty="0">
                  <a:solidFill>
                    <a:srgbClr val="357943"/>
                  </a:solidFill>
                  <a:latin typeface="Trebuchet MS" panose="020B0603020202020204" pitchFamily="34" charset="0"/>
                </a:rPr>
                <a:t> in </a:t>
              </a:r>
              <a:r>
                <a:rPr lang="fr-FR" sz="1600" b="1" dirty="0" err="1">
                  <a:solidFill>
                    <a:srgbClr val="357943"/>
                  </a:solidFill>
                  <a:latin typeface="Trebuchet MS" panose="020B0603020202020204" pitchFamily="34" charset="0"/>
                </a:rPr>
                <a:t>carico</a:t>
              </a:r>
              <a:endParaRPr lang="fr-FR" sz="1600" b="1" dirty="0">
                <a:solidFill>
                  <a:srgbClr val="357943"/>
                </a:solidFill>
                <a:latin typeface="Trebuchet MS" panose="020B0603020202020204" pitchFamily="34" charset="0"/>
              </a:endParaRPr>
            </a:p>
            <a:p>
              <a:pPr marL="342900" indent="-342900">
                <a:spcBef>
                  <a:spcPts val="600"/>
                </a:spcBef>
                <a:buClr>
                  <a:srgbClr val="357943"/>
                </a:buClr>
                <a:buFont typeface="+mj-lt"/>
                <a:buAutoNum type="arabicPeriod"/>
              </a:pPr>
              <a:r>
                <a:rPr lang="it-IT" sz="1600" b="1" dirty="0">
                  <a:solidFill>
                    <a:srgbClr val="357943"/>
                  </a:solidFill>
                  <a:latin typeface="Trebuchet MS" panose="020B0603020202020204" pitchFamily="34" charset="0"/>
                </a:rPr>
                <a:t>Atto di adesione unico </a:t>
              </a:r>
              <a:r>
                <a:rPr lang="it-IT" sz="1600" dirty="0">
                  <a:solidFill>
                    <a:srgbClr val="357943"/>
                  </a:solidFill>
                  <a:latin typeface="Trebuchet MS" panose="020B0603020202020204" pitchFamily="34" charset="0"/>
                </a:rPr>
                <a:t>e </a:t>
              </a:r>
              <a:r>
                <a:rPr lang="it-IT" sz="1600" b="1" dirty="0">
                  <a:solidFill>
                    <a:srgbClr val="357943"/>
                  </a:solidFill>
                  <a:latin typeface="Trebuchet MS" panose="020B0603020202020204" pitchFamily="34" charset="0"/>
                </a:rPr>
                <a:t>richiesta dote</a:t>
              </a:r>
            </a:p>
            <a:p>
              <a:pPr marL="342900" indent="-342900">
                <a:spcBef>
                  <a:spcPts val="600"/>
                </a:spcBef>
                <a:buClr>
                  <a:srgbClr val="357943"/>
                </a:buClr>
                <a:buFont typeface="+mj-lt"/>
                <a:buAutoNum type="arabicPeriod"/>
              </a:pPr>
              <a:endParaRPr lang="fr-FR" sz="1600" dirty="0">
                <a:solidFill>
                  <a:srgbClr val="357943"/>
                </a:solidFill>
                <a:latin typeface="+mn-lt"/>
              </a:endParaRPr>
            </a:p>
            <a:p>
              <a:pPr marL="342900" indent="-342900">
                <a:spcBef>
                  <a:spcPts val="600"/>
                </a:spcBef>
                <a:buClr>
                  <a:srgbClr val="357943"/>
                </a:buClr>
                <a:buFont typeface="+mj-lt"/>
                <a:buAutoNum type="arabicPeriod"/>
              </a:pPr>
              <a:endParaRPr lang="fr-FR" sz="1600" dirty="0">
                <a:solidFill>
                  <a:srgbClr val="357943"/>
                </a:solidFill>
                <a:latin typeface="+mn-lt"/>
              </a:endParaRPr>
            </a:p>
          </p:txBody>
        </p:sp>
        <p:sp>
          <p:nvSpPr>
            <p:cNvPr id="6" name="Oval 5">
              <a:extLst>
                <a:ext uri="{FF2B5EF4-FFF2-40B4-BE49-F238E27FC236}">
                  <a16:creationId xmlns:a16="http://schemas.microsoft.com/office/drawing/2014/main" id="{2F0D37E9-0465-4889-BA1A-FACBB5077DB4}"/>
                </a:ext>
              </a:extLst>
            </p:cNvPr>
            <p:cNvSpPr>
              <a:spLocks noChangeAspect="1"/>
            </p:cNvSpPr>
            <p:nvPr/>
          </p:nvSpPr>
          <p:spPr>
            <a:xfrm>
              <a:off x="711200" y="2458074"/>
              <a:ext cx="360000" cy="360000"/>
            </a:xfrm>
            <a:prstGeom prst="ellipse">
              <a:avLst/>
            </a:prstGeom>
            <a:solidFill>
              <a:schemeClr val="accent1">
                <a:lumMod val="20000"/>
                <a:lumOff val="80000"/>
              </a:schemeClr>
            </a:solidFill>
            <a:ln w="50800" cap="flat">
              <a:solidFill>
                <a:schemeClr val="accent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b="0" i="0" u="none" strike="noStrike" cap="none" spc="0" normalizeH="0" baseline="0">
                  <a:ln>
                    <a:noFill/>
                  </a:ln>
                  <a:solidFill>
                    <a:srgbClr val="357943"/>
                  </a:solidFill>
                  <a:effectLst/>
                  <a:uFillTx/>
                  <a:latin typeface="+mn-lt"/>
                  <a:ea typeface="+mn-ea"/>
                  <a:cs typeface="+mn-cs"/>
                  <a:sym typeface="Calibri"/>
                </a:rPr>
                <a:t>1</a:t>
              </a:r>
              <a:endParaRPr kumimoji="0" lang="en-150" b="0" i="0" u="none" strike="noStrike" cap="none" spc="0" normalizeH="0" baseline="0">
                <a:ln>
                  <a:noFill/>
                </a:ln>
                <a:solidFill>
                  <a:srgbClr val="357943"/>
                </a:solidFill>
                <a:effectLst/>
                <a:uFillTx/>
                <a:latin typeface="+mn-lt"/>
                <a:ea typeface="+mn-ea"/>
                <a:cs typeface="+mn-cs"/>
                <a:sym typeface="Calibri"/>
              </a:endParaRPr>
            </a:p>
          </p:txBody>
        </p:sp>
        <p:sp>
          <p:nvSpPr>
            <p:cNvPr id="70" name="Oval 69">
              <a:extLst>
                <a:ext uri="{FF2B5EF4-FFF2-40B4-BE49-F238E27FC236}">
                  <a16:creationId xmlns:a16="http://schemas.microsoft.com/office/drawing/2014/main" id="{6110EFA3-552E-4F40-AFBD-2AC0D3229C1C}"/>
                </a:ext>
              </a:extLst>
            </p:cNvPr>
            <p:cNvSpPr>
              <a:spLocks noChangeAspect="1"/>
            </p:cNvSpPr>
            <p:nvPr/>
          </p:nvSpPr>
          <p:spPr>
            <a:xfrm>
              <a:off x="711200" y="3341018"/>
              <a:ext cx="360000" cy="360000"/>
            </a:xfrm>
            <a:prstGeom prst="ellipse">
              <a:avLst/>
            </a:prstGeom>
            <a:solidFill>
              <a:schemeClr val="accent6">
                <a:lumMod val="20000"/>
                <a:lumOff val="80000"/>
              </a:schemeClr>
            </a:solidFill>
            <a:ln w="50800" cap="flat">
              <a:solidFill>
                <a:schemeClr val="accent2"/>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1828800" fontAlgn="auto" latinLnBrk="0" hangingPunct="0">
                <a:lnSpc>
                  <a:spcPct val="100000"/>
                </a:lnSpc>
                <a:spcBef>
                  <a:spcPts val="0"/>
                </a:spcBef>
                <a:spcAft>
                  <a:spcPts val="0"/>
                </a:spcAft>
                <a:buClrTx/>
                <a:buSzTx/>
                <a:buFontTx/>
                <a:buNone/>
                <a:tabLst/>
              </a:pPr>
              <a:r>
                <a:rPr kumimoji="0" lang="en-US" b="0" i="0" u="none" strike="noStrike" cap="none" spc="0" normalizeH="0" baseline="0">
                  <a:ln>
                    <a:noFill/>
                  </a:ln>
                  <a:solidFill>
                    <a:srgbClr val="357943"/>
                  </a:solidFill>
                  <a:effectLst/>
                  <a:uFillTx/>
                  <a:latin typeface="+mn-lt"/>
                  <a:ea typeface="+mn-ea"/>
                  <a:cs typeface="+mn-cs"/>
                  <a:sym typeface="Calibri"/>
                </a:rPr>
                <a:t>2</a:t>
              </a:r>
              <a:endParaRPr kumimoji="0" lang="en-150" b="0" i="0" u="none" strike="noStrike" cap="none" spc="0" normalizeH="0" baseline="0">
                <a:ln>
                  <a:noFill/>
                </a:ln>
                <a:solidFill>
                  <a:srgbClr val="357943"/>
                </a:solidFill>
                <a:effectLst/>
                <a:uFillTx/>
                <a:latin typeface="+mn-lt"/>
                <a:ea typeface="+mn-ea"/>
                <a:cs typeface="+mn-cs"/>
                <a:sym typeface="Calibri"/>
              </a:endParaRPr>
            </a:p>
          </p:txBody>
        </p:sp>
        <p:sp>
          <p:nvSpPr>
            <p:cNvPr id="77" name="Oval 76">
              <a:extLst>
                <a:ext uri="{FF2B5EF4-FFF2-40B4-BE49-F238E27FC236}">
                  <a16:creationId xmlns:a16="http://schemas.microsoft.com/office/drawing/2014/main" id="{BEBFE471-8BEB-4556-BB1C-B68D04CE5639}"/>
                </a:ext>
              </a:extLst>
            </p:cNvPr>
            <p:cNvSpPr>
              <a:spLocks noChangeAspect="1"/>
            </p:cNvSpPr>
            <p:nvPr/>
          </p:nvSpPr>
          <p:spPr>
            <a:xfrm>
              <a:off x="711200" y="4318515"/>
              <a:ext cx="360000" cy="360000"/>
            </a:xfrm>
            <a:prstGeom prst="ellipse">
              <a:avLst/>
            </a:prstGeom>
            <a:solidFill>
              <a:schemeClr val="accent3">
                <a:lumMod val="20000"/>
                <a:lumOff val="80000"/>
              </a:schemeClr>
            </a:solidFill>
            <a:ln w="50800" cap="flat">
              <a:solidFill>
                <a:srgbClr val="357943"/>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1828800" fontAlgn="auto" latinLnBrk="0" hangingPunct="0">
                <a:lnSpc>
                  <a:spcPct val="100000"/>
                </a:lnSpc>
                <a:spcBef>
                  <a:spcPts val="0"/>
                </a:spcBef>
                <a:spcAft>
                  <a:spcPts val="0"/>
                </a:spcAft>
                <a:buClrTx/>
                <a:buSzTx/>
                <a:buFontTx/>
                <a:buNone/>
                <a:tabLst/>
              </a:pPr>
              <a:r>
                <a:rPr lang="en-US">
                  <a:solidFill>
                    <a:srgbClr val="357943"/>
                  </a:solidFill>
                  <a:sym typeface="Calibri"/>
                </a:rPr>
                <a:t>3</a:t>
              </a:r>
              <a:endParaRPr kumimoji="0" lang="en-150" b="0" i="0" u="none" strike="noStrike" cap="none" spc="0" normalizeH="0" baseline="0">
                <a:ln>
                  <a:noFill/>
                </a:ln>
                <a:solidFill>
                  <a:srgbClr val="357943"/>
                </a:solidFill>
                <a:effectLst/>
                <a:uFillTx/>
                <a:sym typeface="Calibri"/>
              </a:endParaRPr>
            </a:p>
          </p:txBody>
        </p:sp>
      </p:grpSp>
      <p:grpSp>
        <p:nvGrpSpPr>
          <p:cNvPr id="9" name="Group 8">
            <a:extLst>
              <a:ext uri="{FF2B5EF4-FFF2-40B4-BE49-F238E27FC236}">
                <a16:creationId xmlns:a16="http://schemas.microsoft.com/office/drawing/2014/main" id="{2EBD4DD7-2539-48D7-8A7C-9208F0E32CEB}"/>
              </a:ext>
            </a:extLst>
          </p:cNvPr>
          <p:cNvGrpSpPr/>
          <p:nvPr/>
        </p:nvGrpSpPr>
        <p:grpSpPr>
          <a:xfrm>
            <a:off x="2124357" y="5355055"/>
            <a:ext cx="3488825" cy="1119862"/>
            <a:chOff x="2124357" y="5355055"/>
            <a:chExt cx="3488825" cy="1119862"/>
          </a:xfrm>
        </p:grpSpPr>
        <p:sp>
          <p:nvSpPr>
            <p:cNvPr id="7" name="Rectangle 6">
              <a:extLst>
                <a:ext uri="{FF2B5EF4-FFF2-40B4-BE49-F238E27FC236}">
                  <a16:creationId xmlns:a16="http://schemas.microsoft.com/office/drawing/2014/main" id="{33B423BC-51D4-4EF0-9B84-66BE4BC5425B}"/>
                </a:ext>
              </a:extLst>
            </p:cNvPr>
            <p:cNvSpPr/>
            <p:nvPr/>
          </p:nvSpPr>
          <p:spPr>
            <a:xfrm>
              <a:off x="2124357" y="5355055"/>
              <a:ext cx="3373120" cy="1119862"/>
            </a:xfrm>
            <a:prstGeom prst="rect">
              <a:avLst/>
            </a:prstGeom>
            <a:solidFill>
              <a:srgbClr val="FFFFFF"/>
            </a:solidFill>
            <a:ln w="12700" cap="flat">
              <a:solidFill>
                <a:srgbClr val="A9CAAF"/>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ctr">
              <a:spAutoFit/>
            </a:bodyPr>
            <a:lstStyle/>
            <a:p>
              <a:pPr marL="0" marR="0" indent="0" algn="l" defTabSz="1828800" rtl="0" fontAlgn="auto" latinLnBrk="0" hangingPunct="0">
                <a:lnSpc>
                  <a:spcPct val="100000"/>
                </a:lnSpc>
                <a:spcBef>
                  <a:spcPts val="0"/>
                </a:spcBef>
                <a:spcAft>
                  <a:spcPts val="0"/>
                </a:spcAft>
                <a:buClrTx/>
                <a:buSzTx/>
                <a:buFontTx/>
                <a:buNone/>
                <a:tabLst/>
              </a:pPr>
              <a:endParaRPr kumimoji="0" lang="en-150" sz="3600" b="0" i="0" u="none" strike="noStrike" cap="none" spc="0" normalizeH="0" baseline="0">
                <a:ln>
                  <a:noFill/>
                </a:ln>
                <a:solidFill>
                  <a:srgbClr val="000000"/>
                </a:solidFill>
                <a:effectLst/>
                <a:uFillTx/>
                <a:latin typeface="+mn-lt"/>
                <a:ea typeface="+mn-ea"/>
                <a:cs typeface="+mn-cs"/>
                <a:sym typeface="Calibri"/>
              </a:endParaRPr>
            </a:p>
          </p:txBody>
        </p:sp>
        <p:sp>
          <p:nvSpPr>
            <p:cNvPr id="86" name="Oval 85">
              <a:extLst>
                <a:ext uri="{FF2B5EF4-FFF2-40B4-BE49-F238E27FC236}">
                  <a16:creationId xmlns:a16="http://schemas.microsoft.com/office/drawing/2014/main" id="{B1FE8C4F-C4A2-4E76-8852-FC24EBEE4FB4}"/>
                </a:ext>
              </a:extLst>
            </p:cNvPr>
            <p:cNvSpPr>
              <a:spLocks noChangeAspect="1"/>
            </p:cNvSpPr>
            <p:nvPr/>
          </p:nvSpPr>
          <p:spPr>
            <a:xfrm>
              <a:off x="2274660" y="5504495"/>
              <a:ext cx="245885" cy="245885"/>
            </a:xfrm>
            <a:prstGeom prst="ellipse">
              <a:avLst/>
            </a:prstGeom>
            <a:solidFill>
              <a:schemeClr val="accent1">
                <a:lumMod val="20000"/>
                <a:lumOff val="80000"/>
              </a:schemeClr>
            </a:solidFill>
            <a:ln w="50800" cap="flat">
              <a:solidFill>
                <a:schemeClr val="accent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1828800" rtl="0" fontAlgn="auto" latinLnBrk="0" hangingPunct="0">
                <a:lnSpc>
                  <a:spcPct val="100000"/>
                </a:lnSpc>
                <a:spcBef>
                  <a:spcPts val="0"/>
                </a:spcBef>
                <a:spcAft>
                  <a:spcPts val="0"/>
                </a:spcAft>
                <a:buClrTx/>
                <a:buSzTx/>
                <a:buFontTx/>
                <a:buNone/>
                <a:tabLst/>
              </a:pPr>
              <a:endParaRPr kumimoji="0" lang="en-150" b="0" i="0" u="none" strike="noStrike" cap="none" spc="0" normalizeH="0" baseline="0">
                <a:ln>
                  <a:noFill/>
                </a:ln>
                <a:solidFill>
                  <a:srgbClr val="000000"/>
                </a:solidFill>
                <a:effectLst/>
                <a:uFillTx/>
                <a:latin typeface="+mn-lt"/>
                <a:ea typeface="+mn-ea"/>
                <a:cs typeface="+mn-cs"/>
                <a:sym typeface="Calibri"/>
              </a:endParaRPr>
            </a:p>
          </p:txBody>
        </p:sp>
        <p:sp>
          <p:nvSpPr>
            <p:cNvPr id="87" name="TextBox 86">
              <a:extLst>
                <a:ext uri="{FF2B5EF4-FFF2-40B4-BE49-F238E27FC236}">
                  <a16:creationId xmlns:a16="http://schemas.microsoft.com/office/drawing/2014/main" id="{375EACAB-5B74-479B-9C79-EA12052DF289}"/>
                </a:ext>
              </a:extLst>
            </p:cNvPr>
            <p:cNvSpPr txBox="1"/>
            <p:nvPr/>
          </p:nvSpPr>
          <p:spPr>
            <a:xfrm flipH="1">
              <a:off x="2636251" y="5438348"/>
              <a:ext cx="953122" cy="400108"/>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l" defTabSz="1828800" fontAlgn="auto" latinLnBrk="0" hangingPunct="0">
                <a:lnSpc>
                  <a:spcPct val="100000"/>
                </a:lnSpc>
                <a:spcBef>
                  <a:spcPts val="0"/>
                </a:spcBef>
                <a:spcAft>
                  <a:spcPts val="0"/>
                </a:spcAft>
                <a:buClrTx/>
                <a:buSzTx/>
                <a:buFontTx/>
                <a:buNone/>
                <a:tabLst/>
              </a:pPr>
              <a:r>
                <a:rPr lang="en-US" sz="1400" i="1">
                  <a:solidFill>
                    <a:srgbClr val="000000"/>
                  </a:solidFill>
                  <a:latin typeface="Trebuchet MS" panose="020B0603020202020204" pitchFamily="34" charset="0"/>
                  <a:sym typeface="Calibri"/>
                </a:rPr>
                <a:t>ANPAL</a:t>
              </a:r>
              <a:endParaRPr kumimoji="0" lang="en-US" sz="1400" b="0" i="1" u="none" strike="noStrike" cap="none" spc="0" normalizeH="0" baseline="0">
                <a:ln>
                  <a:noFill/>
                </a:ln>
                <a:solidFill>
                  <a:srgbClr val="000000"/>
                </a:solidFill>
                <a:effectLst/>
                <a:uFillTx/>
                <a:latin typeface="Trebuchet MS" panose="020B0603020202020204" pitchFamily="34" charset="0"/>
                <a:sym typeface="Calibri"/>
              </a:endParaRPr>
            </a:p>
          </p:txBody>
        </p:sp>
        <p:sp>
          <p:nvSpPr>
            <p:cNvPr id="88" name="Oval 87">
              <a:extLst>
                <a:ext uri="{FF2B5EF4-FFF2-40B4-BE49-F238E27FC236}">
                  <a16:creationId xmlns:a16="http://schemas.microsoft.com/office/drawing/2014/main" id="{8E4934AD-730B-4F24-8790-7C136D0F2BC5}"/>
                </a:ext>
              </a:extLst>
            </p:cNvPr>
            <p:cNvSpPr>
              <a:spLocks noChangeAspect="1"/>
            </p:cNvSpPr>
            <p:nvPr/>
          </p:nvSpPr>
          <p:spPr>
            <a:xfrm>
              <a:off x="2274660" y="6038436"/>
              <a:ext cx="245885" cy="245885"/>
            </a:xfrm>
            <a:prstGeom prst="ellipse">
              <a:avLst/>
            </a:prstGeom>
            <a:solidFill>
              <a:schemeClr val="accent6">
                <a:lumMod val="20000"/>
                <a:lumOff val="80000"/>
              </a:schemeClr>
            </a:solidFill>
            <a:ln w="50800" cap="flat">
              <a:solidFill>
                <a:srgbClr val="FFC00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1828800" rtl="0" fontAlgn="auto" latinLnBrk="0" hangingPunct="0">
                <a:lnSpc>
                  <a:spcPct val="100000"/>
                </a:lnSpc>
                <a:spcBef>
                  <a:spcPts val="0"/>
                </a:spcBef>
                <a:spcAft>
                  <a:spcPts val="0"/>
                </a:spcAft>
                <a:buClrTx/>
                <a:buSzTx/>
                <a:buFontTx/>
                <a:buNone/>
                <a:tabLst/>
              </a:pPr>
              <a:endParaRPr kumimoji="0" lang="en-150" b="0" i="0" u="none" strike="noStrike" cap="none" spc="0" normalizeH="0" baseline="0">
                <a:ln>
                  <a:noFill/>
                </a:ln>
                <a:solidFill>
                  <a:srgbClr val="000000"/>
                </a:solidFill>
                <a:effectLst/>
                <a:uFillTx/>
                <a:latin typeface="+mn-lt"/>
                <a:ea typeface="+mn-ea"/>
                <a:cs typeface="+mn-cs"/>
                <a:sym typeface="Calibri"/>
              </a:endParaRPr>
            </a:p>
          </p:txBody>
        </p:sp>
        <p:sp>
          <p:nvSpPr>
            <p:cNvPr id="89" name="TextBox 88">
              <a:extLst>
                <a:ext uri="{FF2B5EF4-FFF2-40B4-BE49-F238E27FC236}">
                  <a16:creationId xmlns:a16="http://schemas.microsoft.com/office/drawing/2014/main" id="{22BDE62B-A7C5-4539-B6B0-D6E4DCA5CA2C}"/>
                </a:ext>
              </a:extLst>
            </p:cNvPr>
            <p:cNvSpPr txBox="1"/>
            <p:nvPr/>
          </p:nvSpPr>
          <p:spPr>
            <a:xfrm flipH="1">
              <a:off x="2636251" y="5972289"/>
              <a:ext cx="953122" cy="400108"/>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l" defTabSz="1828800" fontAlgn="auto" latinLnBrk="0" hangingPunct="0">
                <a:lnSpc>
                  <a:spcPct val="100000"/>
                </a:lnSpc>
                <a:spcBef>
                  <a:spcPts val="0"/>
                </a:spcBef>
                <a:spcAft>
                  <a:spcPts val="0"/>
                </a:spcAft>
                <a:buClrTx/>
                <a:buSzTx/>
                <a:buFontTx/>
                <a:buNone/>
                <a:tabLst/>
              </a:pPr>
              <a:r>
                <a:rPr lang="en-US" sz="1400" i="1">
                  <a:solidFill>
                    <a:srgbClr val="000000"/>
                  </a:solidFill>
                  <a:latin typeface="Trebuchet MS" panose="020B0603020202020204" pitchFamily="34" charset="0"/>
                  <a:sym typeface="Calibri"/>
                </a:rPr>
                <a:t>SIUF</a:t>
              </a:r>
              <a:endParaRPr kumimoji="0" lang="en-US" sz="1400" b="0" i="1" u="none" strike="noStrike" cap="none" spc="0" normalizeH="0" baseline="0">
                <a:ln>
                  <a:noFill/>
                </a:ln>
                <a:solidFill>
                  <a:srgbClr val="000000"/>
                </a:solidFill>
                <a:effectLst/>
                <a:uFillTx/>
                <a:latin typeface="Trebuchet MS" panose="020B0603020202020204" pitchFamily="34" charset="0"/>
                <a:sym typeface="Calibri"/>
              </a:endParaRPr>
            </a:p>
          </p:txBody>
        </p:sp>
        <p:sp>
          <p:nvSpPr>
            <p:cNvPr id="90" name="Oval 89">
              <a:extLst>
                <a:ext uri="{FF2B5EF4-FFF2-40B4-BE49-F238E27FC236}">
                  <a16:creationId xmlns:a16="http://schemas.microsoft.com/office/drawing/2014/main" id="{E38E6DB2-B4D5-403E-A595-FE39886F197B}"/>
                </a:ext>
              </a:extLst>
            </p:cNvPr>
            <p:cNvSpPr>
              <a:spLocks noChangeAspect="1"/>
            </p:cNvSpPr>
            <p:nvPr/>
          </p:nvSpPr>
          <p:spPr>
            <a:xfrm>
              <a:off x="3944317" y="5504495"/>
              <a:ext cx="245885" cy="245885"/>
            </a:xfrm>
            <a:prstGeom prst="ellipse">
              <a:avLst/>
            </a:prstGeom>
            <a:solidFill>
              <a:schemeClr val="accent6">
                <a:lumMod val="20000"/>
                <a:lumOff val="80000"/>
              </a:schemeClr>
            </a:solidFill>
            <a:ln w="50800" cap="flat">
              <a:solidFill>
                <a:schemeClr val="accent2"/>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1828800" rtl="0" fontAlgn="auto" latinLnBrk="0" hangingPunct="0">
                <a:lnSpc>
                  <a:spcPct val="100000"/>
                </a:lnSpc>
                <a:spcBef>
                  <a:spcPts val="0"/>
                </a:spcBef>
                <a:spcAft>
                  <a:spcPts val="0"/>
                </a:spcAft>
                <a:buClrTx/>
                <a:buSzTx/>
                <a:buFontTx/>
                <a:buNone/>
                <a:tabLst/>
              </a:pPr>
              <a:endParaRPr kumimoji="0" lang="en-150" b="0" i="0" u="none" strike="noStrike" cap="none" spc="0" normalizeH="0" baseline="0">
                <a:ln>
                  <a:noFill/>
                </a:ln>
                <a:solidFill>
                  <a:srgbClr val="000000"/>
                </a:solidFill>
                <a:effectLst/>
                <a:uFillTx/>
                <a:latin typeface="+mn-lt"/>
                <a:ea typeface="+mn-ea"/>
                <a:cs typeface="+mn-cs"/>
                <a:sym typeface="Calibri"/>
              </a:endParaRPr>
            </a:p>
          </p:txBody>
        </p:sp>
        <p:sp>
          <p:nvSpPr>
            <p:cNvPr id="91" name="TextBox 90">
              <a:extLst>
                <a:ext uri="{FF2B5EF4-FFF2-40B4-BE49-F238E27FC236}">
                  <a16:creationId xmlns:a16="http://schemas.microsoft.com/office/drawing/2014/main" id="{89B7EEDF-426F-4A6A-A381-D34115D8A580}"/>
                </a:ext>
              </a:extLst>
            </p:cNvPr>
            <p:cNvSpPr txBox="1"/>
            <p:nvPr/>
          </p:nvSpPr>
          <p:spPr>
            <a:xfrm flipH="1">
              <a:off x="4305908" y="5438348"/>
              <a:ext cx="953122" cy="400108"/>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l" defTabSz="1828800" fontAlgn="auto" latinLnBrk="0" hangingPunct="0">
                <a:lnSpc>
                  <a:spcPct val="100000"/>
                </a:lnSpc>
                <a:spcBef>
                  <a:spcPts val="0"/>
                </a:spcBef>
                <a:spcAft>
                  <a:spcPts val="0"/>
                </a:spcAft>
                <a:buClrTx/>
                <a:buSzTx/>
                <a:buFontTx/>
                <a:buNone/>
                <a:tabLst/>
              </a:pPr>
              <a:r>
                <a:rPr lang="en-US" sz="1400" i="1">
                  <a:solidFill>
                    <a:srgbClr val="000000"/>
                  </a:solidFill>
                  <a:latin typeface="Trebuchet MS" panose="020B0603020202020204" pitchFamily="34" charset="0"/>
                  <a:sym typeface="Calibri"/>
                </a:rPr>
                <a:t>SIUL</a:t>
              </a:r>
              <a:endParaRPr kumimoji="0" lang="en-US" sz="1400" b="0" i="1" u="none" strike="noStrike" cap="none" spc="0" normalizeH="0" baseline="0">
                <a:ln>
                  <a:noFill/>
                </a:ln>
                <a:solidFill>
                  <a:srgbClr val="000000"/>
                </a:solidFill>
                <a:effectLst/>
                <a:uFillTx/>
                <a:latin typeface="Trebuchet MS" panose="020B0603020202020204" pitchFamily="34" charset="0"/>
                <a:sym typeface="Calibri"/>
              </a:endParaRPr>
            </a:p>
          </p:txBody>
        </p:sp>
        <p:sp>
          <p:nvSpPr>
            <p:cNvPr id="92" name="Oval 91">
              <a:extLst>
                <a:ext uri="{FF2B5EF4-FFF2-40B4-BE49-F238E27FC236}">
                  <a16:creationId xmlns:a16="http://schemas.microsoft.com/office/drawing/2014/main" id="{10D6D093-8DCB-4329-B50F-E9EC52047425}"/>
                </a:ext>
              </a:extLst>
            </p:cNvPr>
            <p:cNvSpPr>
              <a:spLocks noChangeAspect="1"/>
            </p:cNvSpPr>
            <p:nvPr/>
          </p:nvSpPr>
          <p:spPr>
            <a:xfrm>
              <a:off x="3944317" y="6038436"/>
              <a:ext cx="245885" cy="245885"/>
            </a:xfrm>
            <a:prstGeom prst="ellipse">
              <a:avLst/>
            </a:prstGeom>
            <a:solidFill>
              <a:schemeClr val="accent3">
                <a:lumMod val="20000"/>
                <a:lumOff val="80000"/>
              </a:schemeClr>
            </a:solidFill>
            <a:ln w="50800" cap="flat">
              <a:solidFill>
                <a:srgbClr val="357943"/>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1828800" rtl="0" fontAlgn="auto" latinLnBrk="0" hangingPunct="0">
                <a:lnSpc>
                  <a:spcPct val="100000"/>
                </a:lnSpc>
                <a:spcBef>
                  <a:spcPts val="0"/>
                </a:spcBef>
                <a:spcAft>
                  <a:spcPts val="0"/>
                </a:spcAft>
                <a:buClrTx/>
                <a:buSzTx/>
                <a:buFontTx/>
                <a:buNone/>
                <a:tabLst/>
              </a:pPr>
              <a:endParaRPr kumimoji="0" lang="en-150" b="0" i="0" u="none" strike="noStrike" cap="none" spc="0" normalizeH="0" baseline="0">
                <a:ln>
                  <a:noFill/>
                </a:ln>
                <a:solidFill>
                  <a:srgbClr val="000000"/>
                </a:solidFill>
                <a:effectLst/>
                <a:uFillTx/>
                <a:latin typeface="+mn-lt"/>
                <a:ea typeface="+mn-ea"/>
                <a:cs typeface="+mn-cs"/>
                <a:sym typeface="Calibri"/>
              </a:endParaRPr>
            </a:p>
          </p:txBody>
        </p:sp>
        <p:sp>
          <p:nvSpPr>
            <p:cNvPr id="93" name="TextBox 92">
              <a:extLst>
                <a:ext uri="{FF2B5EF4-FFF2-40B4-BE49-F238E27FC236}">
                  <a16:creationId xmlns:a16="http://schemas.microsoft.com/office/drawing/2014/main" id="{77BF85F9-3BAC-4275-A98A-B86F35590681}"/>
                </a:ext>
              </a:extLst>
            </p:cNvPr>
            <p:cNvSpPr txBox="1"/>
            <p:nvPr/>
          </p:nvSpPr>
          <p:spPr>
            <a:xfrm flipH="1">
              <a:off x="4305905" y="5972289"/>
              <a:ext cx="1307277" cy="400108"/>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l" defTabSz="1828800" fontAlgn="auto" latinLnBrk="0" hangingPunct="0">
                <a:lnSpc>
                  <a:spcPct val="100000"/>
                </a:lnSpc>
                <a:spcBef>
                  <a:spcPts val="0"/>
                </a:spcBef>
                <a:spcAft>
                  <a:spcPts val="0"/>
                </a:spcAft>
                <a:buClrTx/>
                <a:buSzTx/>
                <a:buFontTx/>
                <a:buNone/>
                <a:tabLst/>
              </a:pPr>
              <a:r>
                <a:rPr lang="en-US" sz="1400" i="1" err="1">
                  <a:solidFill>
                    <a:srgbClr val="000000"/>
                  </a:solidFill>
                  <a:latin typeface="Trebuchet MS" panose="020B0603020202020204" pitchFamily="34" charset="0"/>
                  <a:sym typeface="Calibri"/>
                </a:rPr>
                <a:t>Bandi</a:t>
              </a:r>
              <a:r>
                <a:rPr lang="en-US" sz="1400" i="1">
                  <a:solidFill>
                    <a:srgbClr val="000000"/>
                  </a:solidFill>
                  <a:latin typeface="Trebuchet MS" panose="020B0603020202020204" pitchFamily="34" charset="0"/>
                  <a:sym typeface="Calibri"/>
                </a:rPr>
                <a:t> </a:t>
              </a:r>
              <a:r>
                <a:rPr lang="en-US" sz="1400" i="1" err="1">
                  <a:solidFill>
                    <a:srgbClr val="000000"/>
                  </a:solidFill>
                  <a:latin typeface="Trebuchet MS" panose="020B0603020202020204" pitchFamily="34" charset="0"/>
                  <a:sym typeface="Calibri"/>
                </a:rPr>
                <a:t>OnLine</a:t>
              </a:r>
              <a:endParaRPr kumimoji="0" lang="en-US" sz="1400" b="0" i="1" u="none" strike="noStrike" cap="none" spc="0" normalizeH="0" baseline="0">
                <a:ln>
                  <a:noFill/>
                </a:ln>
                <a:solidFill>
                  <a:srgbClr val="000000"/>
                </a:solidFill>
                <a:effectLst/>
                <a:uFillTx/>
                <a:latin typeface="Trebuchet MS" panose="020B0603020202020204" pitchFamily="34" charset="0"/>
                <a:sym typeface="Calibri"/>
              </a:endParaRPr>
            </a:p>
          </p:txBody>
        </p:sp>
      </p:grpSp>
      <p:pic>
        <p:nvPicPr>
          <p:cNvPr id="11" name="Graphic 10" descr="Office worker">
            <a:extLst>
              <a:ext uri="{FF2B5EF4-FFF2-40B4-BE49-F238E27FC236}">
                <a16:creationId xmlns:a16="http://schemas.microsoft.com/office/drawing/2014/main" id="{C45BD190-A2BE-443A-8EB6-D5DE6C475903}"/>
              </a:ext>
            </a:extLst>
          </p:cNvPr>
          <p:cNvPicPr>
            <a:picLocks noChangeAspect="1"/>
          </p:cNvPicPr>
          <p:nvPr/>
        </p:nvPicPr>
        <p:blipFill>
          <a:blip r:embed="rId8" cstate="email">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99464" y="747081"/>
            <a:ext cx="687003" cy="687003"/>
          </a:xfrm>
          <a:prstGeom prst="rect">
            <a:avLst/>
          </a:prstGeom>
        </p:spPr>
      </p:pic>
      <p:sp>
        <p:nvSpPr>
          <p:cNvPr id="94" name="TextBox 93">
            <a:extLst>
              <a:ext uri="{FF2B5EF4-FFF2-40B4-BE49-F238E27FC236}">
                <a16:creationId xmlns:a16="http://schemas.microsoft.com/office/drawing/2014/main" id="{02470B42-4FF8-44EF-BAF9-65146137B5B9}"/>
              </a:ext>
            </a:extLst>
          </p:cNvPr>
          <p:cNvSpPr txBox="1"/>
          <p:nvPr/>
        </p:nvSpPr>
        <p:spPr>
          <a:xfrm flipH="1">
            <a:off x="9425905" y="786092"/>
            <a:ext cx="186821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1400" b="0" i="1" u="none" strike="noStrike" cap="none" spc="0" normalizeH="0" baseline="0" dirty="0" err="1">
                <a:ln>
                  <a:noFill/>
                </a:ln>
                <a:solidFill>
                  <a:srgbClr val="000000"/>
                </a:solidFill>
                <a:effectLst/>
                <a:uFillTx/>
                <a:latin typeface="Trebuchet MS" panose="020B0603020202020204" pitchFamily="34" charset="0"/>
                <a:sym typeface="Calibri"/>
              </a:rPr>
              <a:t>Ente</a:t>
            </a:r>
            <a:r>
              <a:rPr kumimoji="0" lang="en-US" sz="1400" b="0" i="1" u="none" strike="noStrike" cap="none" spc="0" normalizeH="0" baseline="0" dirty="0">
                <a:ln>
                  <a:noFill/>
                </a:ln>
                <a:solidFill>
                  <a:srgbClr val="000000"/>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rgbClr val="000000"/>
                </a:solidFill>
                <a:effectLst/>
                <a:uFillTx/>
                <a:latin typeface="Trebuchet MS" panose="020B0603020202020204" pitchFamily="34" charset="0"/>
                <a:sym typeface="Calibri"/>
              </a:rPr>
              <a:t>Accreditato</a:t>
            </a:r>
            <a:r>
              <a:rPr kumimoji="0" lang="en-US" sz="1400" b="0" i="1" u="none" strike="noStrike" cap="none" spc="0" normalizeH="0" baseline="0" dirty="0">
                <a:ln>
                  <a:noFill/>
                </a:ln>
                <a:solidFill>
                  <a:srgbClr val="000000"/>
                </a:solidFill>
                <a:effectLst/>
                <a:uFillTx/>
                <a:latin typeface="Trebuchet MS" panose="020B0603020202020204" pitchFamily="34" charset="0"/>
                <a:sym typeface="Calibri"/>
              </a:rPr>
              <a:t> al </a:t>
            </a:r>
            <a:r>
              <a:rPr kumimoji="0" lang="en-US" sz="1400" b="0" i="1" u="none" strike="noStrike" cap="none" spc="0" normalizeH="0" baseline="0" dirty="0" err="1">
                <a:ln>
                  <a:noFill/>
                </a:ln>
                <a:solidFill>
                  <a:srgbClr val="000000"/>
                </a:solidFill>
                <a:effectLst/>
                <a:uFillTx/>
                <a:latin typeface="Trebuchet MS" panose="020B0603020202020204" pitchFamily="34" charset="0"/>
                <a:sym typeface="Calibri"/>
              </a:rPr>
              <a:t>lavoro</a:t>
            </a:r>
            <a:r>
              <a:rPr kumimoji="0" lang="en-US" sz="1400" b="0" i="1" u="none" strike="noStrike" cap="none" spc="0" normalizeH="0" baseline="0" dirty="0">
                <a:ln>
                  <a:noFill/>
                </a:ln>
                <a:solidFill>
                  <a:srgbClr val="000000"/>
                </a:solidFill>
                <a:effectLst/>
                <a:uFillTx/>
                <a:latin typeface="Trebuchet MS" panose="020B0603020202020204" pitchFamily="34" charset="0"/>
                <a:sym typeface="Calibri"/>
              </a:rPr>
              <a:t> / </a:t>
            </a:r>
            <a:r>
              <a:rPr kumimoji="0" lang="en-US" sz="1400" b="0" i="1" u="none" strike="noStrike" cap="none" spc="0" normalizeH="0" baseline="0" dirty="0" err="1">
                <a:ln>
                  <a:noFill/>
                </a:ln>
                <a:solidFill>
                  <a:srgbClr val="000000"/>
                </a:solidFill>
                <a:effectLst/>
                <a:uFillTx/>
                <a:latin typeface="Trebuchet MS" panose="020B0603020202020204" pitchFamily="34" charset="0"/>
                <a:sym typeface="Calibri"/>
              </a:rPr>
              <a:t>formazione</a:t>
            </a:r>
            <a:endParaRPr kumimoji="0" lang="en-US" sz="1400" b="0" i="1" u="none" strike="noStrike" cap="none" spc="0" normalizeH="0" baseline="0" dirty="0">
              <a:ln>
                <a:noFill/>
              </a:ln>
              <a:solidFill>
                <a:srgbClr val="000000"/>
              </a:solidFill>
              <a:effectLst/>
              <a:uFillTx/>
              <a:latin typeface="Trebuchet MS" panose="020B0603020202020204" pitchFamily="34" charset="0"/>
              <a:sym typeface="Calibri"/>
            </a:endParaRPr>
          </a:p>
        </p:txBody>
      </p:sp>
      <p:sp>
        <p:nvSpPr>
          <p:cNvPr id="95" name="TextBox 94">
            <a:extLst>
              <a:ext uri="{FF2B5EF4-FFF2-40B4-BE49-F238E27FC236}">
                <a16:creationId xmlns:a16="http://schemas.microsoft.com/office/drawing/2014/main" id="{43CBD92C-65B2-445B-A77D-F7F2F369E84F}"/>
              </a:ext>
            </a:extLst>
          </p:cNvPr>
          <p:cNvSpPr txBox="1"/>
          <p:nvPr/>
        </p:nvSpPr>
        <p:spPr>
          <a:xfrm flipH="1">
            <a:off x="3069049" y="786092"/>
            <a:ext cx="189825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1400" b="0" i="1" u="none" strike="noStrike" cap="none" spc="0" normalizeH="0" baseline="0" dirty="0" err="1">
                <a:ln>
                  <a:noFill/>
                </a:ln>
                <a:solidFill>
                  <a:srgbClr val="000000"/>
                </a:solidFill>
                <a:effectLst/>
                <a:uFillTx/>
                <a:latin typeface="Trebuchet MS" panose="020B0603020202020204" pitchFamily="34" charset="0"/>
                <a:sym typeface="Calibri"/>
              </a:rPr>
              <a:t>Ente</a:t>
            </a:r>
            <a:r>
              <a:rPr kumimoji="0" lang="en-US" sz="1400" b="0" i="1" u="none" strike="noStrike" cap="none" spc="0" normalizeH="0" baseline="0" dirty="0">
                <a:ln>
                  <a:noFill/>
                </a:ln>
                <a:solidFill>
                  <a:srgbClr val="000000"/>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rgbClr val="000000"/>
                </a:solidFill>
                <a:effectLst/>
                <a:uFillTx/>
                <a:latin typeface="Trebuchet MS" panose="020B0603020202020204" pitchFamily="34" charset="0"/>
                <a:sym typeface="Calibri"/>
              </a:rPr>
              <a:t>Accreditato</a:t>
            </a:r>
            <a:r>
              <a:rPr kumimoji="0" lang="en-US" sz="1400" b="0" i="1" u="none" strike="noStrike" cap="none" spc="0" normalizeH="0" baseline="0" dirty="0">
                <a:ln>
                  <a:noFill/>
                </a:ln>
                <a:solidFill>
                  <a:srgbClr val="000000"/>
                </a:solidFill>
                <a:effectLst/>
                <a:uFillTx/>
                <a:latin typeface="Trebuchet MS" panose="020B0603020202020204" pitchFamily="34" charset="0"/>
                <a:sym typeface="Calibri"/>
              </a:rPr>
              <a:t> al </a:t>
            </a:r>
            <a:r>
              <a:rPr kumimoji="0" lang="en-US" sz="1400" b="0" i="1" u="none" strike="noStrike" cap="none" spc="0" normalizeH="0" baseline="0" dirty="0" err="1">
                <a:ln>
                  <a:noFill/>
                </a:ln>
                <a:solidFill>
                  <a:srgbClr val="000000"/>
                </a:solidFill>
                <a:effectLst/>
                <a:uFillTx/>
                <a:latin typeface="Trebuchet MS" panose="020B0603020202020204" pitchFamily="34" charset="0"/>
                <a:sym typeface="Calibri"/>
              </a:rPr>
              <a:t>lavoro</a:t>
            </a:r>
            <a:r>
              <a:rPr kumimoji="0" lang="en-US" sz="1400" b="0" i="1" u="none" strike="noStrike" cap="none" spc="0" normalizeH="0" baseline="0" dirty="0">
                <a:ln>
                  <a:noFill/>
                </a:ln>
                <a:solidFill>
                  <a:srgbClr val="000000"/>
                </a:solidFill>
                <a:effectLst/>
                <a:uFillTx/>
                <a:latin typeface="Trebuchet MS" panose="020B0603020202020204" pitchFamily="34" charset="0"/>
                <a:sym typeface="Calibri"/>
              </a:rPr>
              <a:t> / </a:t>
            </a:r>
            <a:r>
              <a:rPr kumimoji="0" lang="en-US" sz="1400" b="0" i="1" u="none" strike="noStrike" cap="none" spc="0" normalizeH="0" baseline="0" dirty="0" err="1">
                <a:ln>
                  <a:noFill/>
                </a:ln>
                <a:solidFill>
                  <a:srgbClr val="000000"/>
                </a:solidFill>
                <a:effectLst/>
                <a:uFillTx/>
                <a:latin typeface="Trebuchet MS" panose="020B0603020202020204" pitchFamily="34" charset="0"/>
                <a:sym typeface="Calibri"/>
              </a:rPr>
              <a:t>formazione</a:t>
            </a:r>
            <a:endParaRPr kumimoji="0" lang="en-US" sz="1400" b="0" i="1" u="none" strike="noStrike" cap="none" spc="0" normalizeH="0" baseline="0" dirty="0">
              <a:ln>
                <a:noFill/>
              </a:ln>
              <a:solidFill>
                <a:srgbClr val="000000"/>
              </a:solidFill>
              <a:effectLst/>
              <a:uFillTx/>
              <a:latin typeface="Trebuchet MS" panose="020B0603020202020204" pitchFamily="34" charset="0"/>
              <a:sym typeface="Calibri"/>
            </a:endParaRPr>
          </a:p>
        </p:txBody>
      </p:sp>
      <p:sp>
        <p:nvSpPr>
          <p:cNvPr id="96" name="TextBox 95">
            <a:extLst>
              <a:ext uri="{FF2B5EF4-FFF2-40B4-BE49-F238E27FC236}">
                <a16:creationId xmlns:a16="http://schemas.microsoft.com/office/drawing/2014/main" id="{989F9668-51B0-4880-A46B-4FE72787ED02}"/>
              </a:ext>
            </a:extLst>
          </p:cNvPr>
          <p:cNvSpPr txBox="1"/>
          <p:nvPr/>
        </p:nvSpPr>
        <p:spPr>
          <a:xfrm flipH="1">
            <a:off x="5152874" y="786092"/>
            <a:ext cx="168851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1400" b="0" i="1" u="none" strike="noStrike" cap="none" spc="0" normalizeH="0" baseline="0" dirty="0" err="1">
                <a:ln>
                  <a:noFill/>
                </a:ln>
                <a:solidFill>
                  <a:srgbClr val="000000"/>
                </a:solidFill>
                <a:effectLst/>
                <a:uFillTx/>
                <a:latin typeface="Trebuchet MS" panose="020B0603020202020204" pitchFamily="34" charset="0"/>
                <a:sym typeface="Calibri"/>
              </a:rPr>
              <a:t>Ente</a:t>
            </a:r>
            <a:r>
              <a:rPr kumimoji="0" lang="en-US" sz="1400" b="0" i="1" u="none" strike="noStrike" cap="none" spc="0" normalizeH="0" baseline="0" dirty="0">
                <a:ln>
                  <a:noFill/>
                </a:ln>
                <a:solidFill>
                  <a:srgbClr val="000000"/>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rgbClr val="000000"/>
                </a:solidFill>
                <a:effectLst/>
                <a:uFillTx/>
                <a:latin typeface="Trebuchet MS" panose="020B0603020202020204" pitchFamily="34" charset="0"/>
                <a:sym typeface="Calibri"/>
              </a:rPr>
              <a:t>Accreditato</a:t>
            </a:r>
            <a:r>
              <a:rPr kumimoji="0" lang="en-US" sz="1400" b="0" i="1" u="none" strike="noStrike" cap="none" spc="0" normalizeH="0" baseline="0" dirty="0">
                <a:ln>
                  <a:noFill/>
                </a:ln>
                <a:solidFill>
                  <a:srgbClr val="000000"/>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rgbClr val="000000"/>
                </a:solidFill>
                <a:effectLst/>
                <a:uFillTx/>
                <a:latin typeface="Trebuchet MS" panose="020B0603020202020204" pitchFamily="34" charset="0"/>
                <a:sym typeface="Calibri"/>
              </a:rPr>
              <a:t>alla</a:t>
            </a:r>
            <a:r>
              <a:rPr kumimoji="0" lang="en-US" sz="1400" b="0" i="1" u="none" strike="noStrike" cap="none" spc="0" normalizeH="0" baseline="0" dirty="0">
                <a:ln>
                  <a:noFill/>
                </a:ln>
                <a:solidFill>
                  <a:srgbClr val="000000"/>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rgbClr val="000000"/>
                </a:solidFill>
                <a:effectLst/>
                <a:uFillTx/>
                <a:latin typeface="Trebuchet MS" panose="020B0603020202020204" pitchFamily="34" charset="0"/>
                <a:sym typeface="Calibri"/>
              </a:rPr>
              <a:t>formazione</a:t>
            </a:r>
            <a:endParaRPr kumimoji="0" lang="en-US" sz="1400" b="0" i="1" u="none" strike="noStrike" cap="none" spc="0" normalizeH="0" baseline="0" dirty="0">
              <a:ln>
                <a:noFill/>
              </a:ln>
              <a:solidFill>
                <a:srgbClr val="000000"/>
              </a:solidFill>
              <a:effectLst/>
              <a:uFillTx/>
              <a:latin typeface="Trebuchet MS" panose="020B0603020202020204" pitchFamily="34" charset="0"/>
              <a:sym typeface="Calibri"/>
            </a:endParaRPr>
          </a:p>
        </p:txBody>
      </p:sp>
      <p:grpSp>
        <p:nvGrpSpPr>
          <p:cNvPr id="10" name="Group 9">
            <a:extLst>
              <a:ext uri="{FF2B5EF4-FFF2-40B4-BE49-F238E27FC236}">
                <a16:creationId xmlns:a16="http://schemas.microsoft.com/office/drawing/2014/main" id="{FA7B1652-D58F-4E73-B4FC-3CCB0CE508AF}"/>
              </a:ext>
            </a:extLst>
          </p:cNvPr>
          <p:cNvGrpSpPr/>
          <p:nvPr/>
        </p:nvGrpSpPr>
        <p:grpSpPr>
          <a:xfrm>
            <a:off x="4908889" y="2423029"/>
            <a:ext cx="2025700" cy="2687027"/>
            <a:chOff x="3777129" y="2404695"/>
            <a:chExt cx="2025700" cy="2687027"/>
          </a:xfrm>
        </p:grpSpPr>
        <p:sp>
          <p:nvSpPr>
            <p:cNvPr id="49" name="Text Placeholder 2">
              <a:extLst>
                <a:ext uri="{FF2B5EF4-FFF2-40B4-BE49-F238E27FC236}">
                  <a16:creationId xmlns:a16="http://schemas.microsoft.com/office/drawing/2014/main" id="{46962A1F-91BA-48A3-A751-265F0594B253}"/>
                </a:ext>
              </a:extLst>
            </p:cNvPr>
            <p:cNvSpPr txBox="1">
              <a:spLocks/>
            </p:cNvSpPr>
            <p:nvPr/>
          </p:nvSpPr>
          <p:spPr>
            <a:xfrm>
              <a:off x="3886576" y="2404695"/>
              <a:ext cx="1916253" cy="2687027"/>
            </a:xfrm>
            <a:prstGeom prst="rect">
              <a:avLst/>
            </a:prstGeom>
          </p:spPr>
          <p:txBody>
            <a:bodyPr vert="horz" lIns="0" tIns="90000" rIns="0" bIns="90000" rtlCol="0">
              <a:noAutofit/>
            </a:bodyPr>
            <a:lstStyle>
              <a:lvl1pPr marL="0" indent="0" algn="l" defTabSz="914400" rtl="0" eaLnBrk="1" latinLnBrk="0" hangingPunct="1">
                <a:spcBef>
                  <a:spcPts val="1500"/>
                </a:spcBef>
                <a:buFontTx/>
                <a:buNone/>
                <a:defRPr sz="1800" kern="1200">
                  <a:solidFill>
                    <a:srgbClr val="004785"/>
                  </a:solidFill>
                  <a:latin typeface="Gill Sans MT" panose="020B0502020104020203" pitchFamily="34" charset="0"/>
                  <a:ea typeface="+mn-ea"/>
                  <a:cs typeface="Arial" pitchFamily="34" charset="0"/>
                </a:defRPr>
              </a:lvl1pPr>
              <a:lvl2pPr marL="270000" indent="-268288" algn="l" defTabSz="914400" rtl="0" eaLnBrk="1" latinLnBrk="0" hangingPunct="1">
                <a:spcBef>
                  <a:spcPts val="1000"/>
                </a:spcBef>
                <a:buClr>
                  <a:schemeClr val="accent1"/>
                </a:buClr>
                <a:buFont typeface="Wingdings" pitchFamily="2" charset="2"/>
                <a:buChar char="n"/>
                <a:defRPr sz="1800" kern="1200">
                  <a:solidFill>
                    <a:srgbClr val="004785"/>
                  </a:solidFill>
                  <a:latin typeface="Gill Sans MT" panose="020B0502020104020203" pitchFamily="34" charset="0"/>
                  <a:ea typeface="+mn-ea"/>
                  <a:cs typeface="Arial" pitchFamily="34" charset="0"/>
                </a:defRPr>
              </a:lvl2pPr>
              <a:lvl3pPr marL="540000" indent="-268288" algn="l" defTabSz="914400" rtl="0" eaLnBrk="1" latinLnBrk="0" hangingPunct="1">
                <a:spcBef>
                  <a:spcPts val="500"/>
                </a:spcBef>
                <a:buClr>
                  <a:schemeClr val="accent1"/>
                </a:buClr>
                <a:buFont typeface="Arial" pitchFamily="34" charset="0"/>
                <a:buChar char="–"/>
                <a:defRPr sz="1800" kern="1200">
                  <a:solidFill>
                    <a:srgbClr val="004785"/>
                  </a:solidFill>
                  <a:latin typeface="Gill Sans MT" panose="020B0502020104020203" pitchFamily="34" charset="0"/>
                  <a:ea typeface="+mn-ea"/>
                  <a:cs typeface="Arial" pitchFamily="34" charset="0"/>
                </a:defRPr>
              </a:lvl3pPr>
              <a:lvl4pPr marL="810000" indent="-270000" algn="l" defTabSz="914400" rtl="0" eaLnBrk="1" latinLnBrk="0" hangingPunct="1">
                <a:spcBef>
                  <a:spcPts val="500"/>
                </a:spcBef>
                <a:buClr>
                  <a:schemeClr val="accent1"/>
                </a:buClr>
                <a:buFont typeface="Arial" pitchFamily="34" charset="0"/>
                <a:buChar char="–"/>
                <a:defRPr sz="1800" kern="1200">
                  <a:solidFill>
                    <a:srgbClr val="004785"/>
                  </a:solidFill>
                  <a:latin typeface="Gill Sans MT" panose="020B0502020104020203" pitchFamily="34" charset="0"/>
                  <a:ea typeface="+mn-ea"/>
                  <a:cs typeface="Arial" pitchFamily="34" charset="0"/>
                </a:defRPr>
              </a:lvl4pPr>
              <a:lvl5pPr marL="810000" indent="0" algn="l" defTabSz="914400" rtl="0" eaLnBrk="1" latinLnBrk="0" hangingPunct="1">
                <a:spcBef>
                  <a:spcPts val="500"/>
                </a:spcBef>
                <a:buClr>
                  <a:schemeClr val="accent1"/>
                </a:buClr>
                <a:buFontTx/>
                <a:buNone/>
                <a:defRPr sz="1800" kern="1200">
                  <a:solidFill>
                    <a:srgbClr val="004785"/>
                  </a:solidFill>
                  <a:latin typeface="Gill Sans MT" panose="020B0502020104020203"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600"/>
                </a:spcBef>
                <a:buFont typeface="+mj-lt"/>
                <a:buAutoNum type="arabicPeriod"/>
              </a:pPr>
              <a:r>
                <a:rPr lang="fr-FR" sz="1600" b="1" dirty="0" err="1">
                  <a:solidFill>
                    <a:srgbClr val="357943"/>
                  </a:solidFill>
                  <a:latin typeface="Trebuchet MS" panose="020B0603020202020204" pitchFamily="34" charset="0"/>
                </a:rPr>
                <a:t>Presentazione</a:t>
              </a:r>
              <a:r>
                <a:rPr lang="fr-FR" sz="1600" b="1" dirty="0">
                  <a:solidFill>
                    <a:srgbClr val="357943"/>
                  </a:solidFill>
                  <a:latin typeface="Trebuchet MS" panose="020B0603020202020204" pitchFamily="34" charset="0"/>
                </a:rPr>
                <a:t> </a:t>
              </a:r>
              <a:r>
                <a:rPr lang="fr-FR" sz="1600" dirty="0" err="1">
                  <a:solidFill>
                    <a:srgbClr val="357943"/>
                  </a:solidFill>
                  <a:latin typeface="Trebuchet MS" panose="020B0603020202020204" pitchFamily="34" charset="0"/>
                </a:rPr>
                <a:t>del</a:t>
              </a:r>
              <a:r>
                <a:rPr lang="fr-FR" sz="1600" dirty="0">
                  <a:solidFill>
                    <a:srgbClr val="357943"/>
                  </a:solidFill>
                  <a:latin typeface="Trebuchet MS" panose="020B0603020202020204" pitchFamily="34" charset="0"/>
                </a:rPr>
                <a:t> </a:t>
              </a:r>
              <a:r>
                <a:rPr lang="fr-FR" sz="1600" b="1" dirty="0">
                  <a:solidFill>
                    <a:srgbClr val="357943"/>
                  </a:solidFill>
                  <a:latin typeface="Trebuchet MS" panose="020B0603020202020204" pitchFamily="34" charset="0"/>
                </a:rPr>
                <a:t>corso </a:t>
              </a:r>
            </a:p>
            <a:p>
              <a:pPr marL="342900" indent="-342900">
                <a:spcBef>
                  <a:spcPts val="600"/>
                </a:spcBef>
                <a:buFont typeface="+mj-lt"/>
                <a:buAutoNum type="arabicPeriod"/>
              </a:pPr>
              <a:r>
                <a:rPr lang="fr-FR" sz="1600" b="1" dirty="0" err="1">
                  <a:solidFill>
                    <a:srgbClr val="357943"/>
                  </a:solidFill>
                  <a:latin typeface="Trebuchet MS" panose="020B0603020202020204" pitchFamily="34" charset="0"/>
                </a:rPr>
                <a:t>Creazione</a:t>
              </a:r>
              <a:r>
                <a:rPr lang="fr-FR" sz="1600" b="1" dirty="0">
                  <a:solidFill>
                    <a:srgbClr val="357943"/>
                  </a:solidFill>
                  <a:latin typeface="Trebuchet MS" panose="020B0603020202020204" pitchFamily="34" charset="0"/>
                </a:rPr>
                <a:t> </a:t>
              </a:r>
              <a:r>
                <a:rPr lang="fr-FR" sz="1600" dirty="0">
                  <a:solidFill>
                    <a:srgbClr val="357943"/>
                  </a:solidFill>
                  <a:latin typeface="Trebuchet MS" panose="020B0603020202020204" pitchFamily="34" charset="0"/>
                </a:rPr>
                <a:t>delle </a:t>
              </a:r>
              <a:r>
                <a:rPr lang="fr-FR" sz="1600" b="1" dirty="0" err="1">
                  <a:solidFill>
                    <a:srgbClr val="357943"/>
                  </a:solidFill>
                  <a:latin typeface="Trebuchet MS" panose="020B0603020202020204" pitchFamily="34" charset="0"/>
                </a:rPr>
                <a:t>sezioni</a:t>
              </a:r>
              <a:endParaRPr lang="fr-FR" sz="1600" b="1" dirty="0">
                <a:solidFill>
                  <a:srgbClr val="357943"/>
                </a:solidFill>
                <a:latin typeface="Trebuchet MS" panose="020B0603020202020204" pitchFamily="34" charset="0"/>
              </a:endParaRPr>
            </a:p>
            <a:p>
              <a:pPr marL="342900" indent="-342900">
                <a:spcBef>
                  <a:spcPts val="600"/>
                </a:spcBef>
                <a:buFont typeface="+mj-lt"/>
                <a:buAutoNum type="arabicPeriod"/>
              </a:pPr>
              <a:r>
                <a:rPr lang="fr-FR" sz="1600" b="1" dirty="0" err="1">
                  <a:solidFill>
                    <a:srgbClr val="357943"/>
                  </a:solidFill>
                  <a:latin typeface="Trebuchet MS" panose="020B0603020202020204" pitchFamily="34" charset="0"/>
                </a:rPr>
                <a:t>Iscrizione</a:t>
              </a:r>
              <a:r>
                <a:rPr lang="fr-FR" sz="1600" b="1" dirty="0">
                  <a:solidFill>
                    <a:srgbClr val="357943"/>
                  </a:solidFill>
                  <a:latin typeface="Trebuchet MS" panose="020B0603020202020204" pitchFamily="34" charset="0"/>
                </a:rPr>
                <a:t> </a:t>
              </a:r>
              <a:r>
                <a:rPr lang="fr-FR" sz="1600" dirty="0" err="1">
                  <a:solidFill>
                    <a:srgbClr val="357943"/>
                  </a:solidFill>
                  <a:latin typeface="Trebuchet MS" panose="020B0603020202020204" pitchFamily="34" charset="0"/>
                </a:rPr>
                <a:t>allievi</a:t>
              </a:r>
              <a:r>
                <a:rPr lang="fr-FR" sz="1600" dirty="0">
                  <a:solidFill>
                    <a:srgbClr val="357943"/>
                  </a:solidFill>
                  <a:latin typeface="Trebuchet MS" panose="020B0603020202020204" pitchFamily="34" charset="0"/>
                </a:rPr>
                <a:t> alla </a:t>
              </a:r>
              <a:r>
                <a:rPr lang="fr-FR" sz="1600" b="1" dirty="0" err="1">
                  <a:solidFill>
                    <a:srgbClr val="357943"/>
                  </a:solidFill>
                  <a:latin typeface="Trebuchet MS" panose="020B0603020202020204" pitchFamily="34" charset="0"/>
                </a:rPr>
                <a:t>sezione</a:t>
              </a:r>
              <a:endParaRPr lang="fr-FR" sz="1600" b="1" dirty="0">
                <a:solidFill>
                  <a:srgbClr val="357943"/>
                </a:solidFill>
                <a:latin typeface="Trebuchet MS" panose="020B0603020202020204" pitchFamily="34" charset="0"/>
              </a:endParaRPr>
            </a:p>
            <a:p>
              <a:pPr marL="285750" indent="-285750">
                <a:buFont typeface="Wingdings" panose="05000000000000000000" pitchFamily="2" charset="2"/>
                <a:buChar char="§"/>
              </a:pPr>
              <a:endParaRPr lang="fr-FR" sz="1600" b="1" dirty="0">
                <a:solidFill>
                  <a:srgbClr val="357943"/>
                </a:solidFill>
                <a:latin typeface="+mn-lt"/>
              </a:endParaRPr>
            </a:p>
            <a:p>
              <a:endParaRPr lang="fr-FR" sz="1600" dirty="0">
                <a:solidFill>
                  <a:srgbClr val="357943"/>
                </a:solidFill>
                <a:latin typeface="Calibri (Body)"/>
              </a:endParaRPr>
            </a:p>
          </p:txBody>
        </p:sp>
        <p:sp>
          <p:nvSpPr>
            <p:cNvPr id="84" name="Oval 83">
              <a:extLst>
                <a:ext uri="{FF2B5EF4-FFF2-40B4-BE49-F238E27FC236}">
                  <a16:creationId xmlns:a16="http://schemas.microsoft.com/office/drawing/2014/main" id="{FBCE8A36-3F56-4500-8518-970B7E0DE7B4}"/>
                </a:ext>
              </a:extLst>
            </p:cNvPr>
            <p:cNvSpPr>
              <a:spLocks noChangeAspect="1"/>
            </p:cNvSpPr>
            <p:nvPr/>
          </p:nvSpPr>
          <p:spPr>
            <a:xfrm>
              <a:off x="3777129" y="2458074"/>
              <a:ext cx="360000" cy="360000"/>
            </a:xfrm>
            <a:prstGeom prst="ellipse">
              <a:avLst/>
            </a:prstGeom>
            <a:solidFill>
              <a:schemeClr val="accent6">
                <a:lumMod val="20000"/>
                <a:lumOff val="80000"/>
              </a:schemeClr>
            </a:solidFill>
            <a:ln w="50800" cap="flat">
              <a:solidFill>
                <a:srgbClr val="FFC00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algn="ctr" defTabSz="1828800" hangingPunct="0"/>
              <a:r>
                <a:rPr lang="en-US">
                  <a:solidFill>
                    <a:srgbClr val="357943"/>
                  </a:solidFill>
                  <a:sym typeface="Calibri"/>
                </a:rPr>
                <a:t>1</a:t>
              </a:r>
              <a:endParaRPr lang="en-150">
                <a:solidFill>
                  <a:srgbClr val="357943"/>
                </a:solidFill>
                <a:sym typeface="Calibri"/>
              </a:endParaRPr>
            </a:p>
          </p:txBody>
        </p:sp>
        <p:sp>
          <p:nvSpPr>
            <p:cNvPr id="33" name="Oval 32">
              <a:extLst>
                <a:ext uri="{FF2B5EF4-FFF2-40B4-BE49-F238E27FC236}">
                  <a16:creationId xmlns:a16="http://schemas.microsoft.com/office/drawing/2014/main" id="{961A5E6F-075C-41F9-88A9-94479945FB5E}"/>
                </a:ext>
              </a:extLst>
            </p:cNvPr>
            <p:cNvSpPr>
              <a:spLocks noChangeAspect="1"/>
            </p:cNvSpPr>
            <p:nvPr/>
          </p:nvSpPr>
          <p:spPr>
            <a:xfrm>
              <a:off x="3777129" y="3069000"/>
              <a:ext cx="360000" cy="360000"/>
            </a:xfrm>
            <a:prstGeom prst="ellipse">
              <a:avLst/>
            </a:prstGeom>
            <a:solidFill>
              <a:schemeClr val="accent6">
                <a:lumMod val="20000"/>
                <a:lumOff val="80000"/>
              </a:schemeClr>
            </a:solidFill>
            <a:ln w="50800" cap="flat">
              <a:solidFill>
                <a:srgbClr val="FFC00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algn="ctr" defTabSz="1828800" hangingPunct="0"/>
              <a:r>
                <a:rPr lang="en-US">
                  <a:solidFill>
                    <a:srgbClr val="357943"/>
                  </a:solidFill>
                  <a:sym typeface="Calibri"/>
                </a:rPr>
                <a:t>2</a:t>
              </a:r>
              <a:endParaRPr lang="en-150">
                <a:solidFill>
                  <a:srgbClr val="357943"/>
                </a:solidFill>
                <a:sym typeface="Calibri"/>
              </a:endParaRPr>
            </a:p>
          </p:txBody>
        </p:sp>
        <p:sp>
          <p:nvSpPr>
            <p:cNvPr id="36" name="Oval 35">
              <a:extLst>
                <a:ext uri="{FF2B5EF4-FFF2-40B4-BE49-F238E27FC236}">
                  <a16:creationId xmlns:a16="http://schemas.microsoft.com/office/drawing/2014/main" id="{522C6499-3926-48D0-9790-A37375AAF426}"/>
                </a:ext>
              </a:extLst>
            </p:cNvPr>
            <p:cNvSpPr>
              <a:spLocks noChangeAspect="1"/>
            </p:cNvSpPr>
            <p:nvPr/>
          </p:nvSpPr>
          <p:spPr>
            <a:xfrm>
              <a:off x="3777129" y="3621761"/>
              <a:ext cx="360000" cy="360000"/>
            </a:xfrm>
            <a:prstGeom prst="ellipse">
              <a:avLst/>
            </a:prstGeom>
            <a:solidFill>
              <a:schemeClr val="accent6">
                <a:lumMod val="20000"/>
                <a:lumOff val="80000"/>
              </a:schemeClr>
            </a:solidFill>
            <a:ln w="50800" cap="flat">
              <a:solidFill>
                <a:srgbClr val="FFC00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algn="ctr" defTabSz="1828800" hangingPunct="0"/>
              <a:r>
                <a:rPr lang="en-US">
                  <a:solidFill>
                    <a:srgbClr val="357943"/>
                  </a:solidFill>
                  <a:sym typeface="Calibri"/>
                </a:rPr>
                <a:t>3</a:t>
              </a:r>
              <a:endParaRPr lang="en-150">
                <a:solidFill>
                  <a:srgbClr val="357943"/>
                </a:solidFill>
                <a:sym typeface="Calibri"/>
              </a:endParaRPr>
            </a:p>
          </p:txBody>
        </p:sp>
      </p:grpSp>
      <p:grpSp>
        <p:nvGrpSpPr>
          <p:cNvPr id="12" name="Group 11">
            <a:extLst>
              <a:ext uri="{FF2B5EF4-FFF2-40B4-BE49-F238E27FC236}">
                <a16:creationId xmlns:a16="http://schemas.microsoft.com/office/drawing/2014/main" id="{AD7488E8-F025-4F4A-81C1-1C712243CAFF}"/>
              </a:ext>
            </a:extLst>
          </p:cNvPr>
          <p:cNvGrpSpPr/>
          <p:nvPr/>
        </p:nvGrpSpPr>
        <p:grpSpPr>
          <a:xfrm>
            <a:off x="7080054" y="2404694"/>
            <a:ext cx="2171167" cy="3100406"/>
            <a:chOff x="6486215" y="2404695"/>
            <a:chExt cx="2078142" cy="3100406"/>
          </a:xfrm>
        </p:grpSpPr>
        <p:sp>
          <p:nvSpPr>
            <p:cNvPr id="73" name="Text Placeholder 2">
              <a:extLst>
                <a:ext uri="{FF2B5EF4-FFF2-40B4-BE49-F238E27FC236}">
                  <a16:creationId xmlns:a16="http://schemas.microsoft.com/office/drawing/2014/main" id="{017F7AB7-8FE6-455D-9B23-DE1667B2224B}"/>
                </a:ext>
              </a:extLst>
            </p:cNvPr>
            <p:cNvSpPr txBox="1">
              <a:spLocks/>
            </p:cNvSpPr>
            <p:nvPr/>
          </p:nvSpPr>
          <p:spPr>
            <a:xfrm>
              <a:off x="6625430" y="2404695"/>
              <a:ext cx="1938927" cy="2687027"/>
            </a:xfrm>
            <a:prstGeom prst="rect">
              <a:avLst/>
            </a:prstGeom>
          </p:spPr>
          <p:txBody>
            <a:bodyPr vert="horz" lIns="0" tIns="90000" rIns="0" bIns="90000" rtlCol="0">
              <a:noAutofit/>
            </a:bodyPr>
            <a:lstStyle>
              <a:lvl1pPr marL="0" indent="0" algn="l" defTabSz="914400" rtl="0" eaLnBrk="1" latinLnBrk="0" hangingPunct="1">
                <a:spcBef>
                  <a:spcPts val="1500"/>
                </a:spcBef>
                <a:buFontTx/>
                <a:buNone/>
                <a:defRPr sz="1800" kern="1200">
                  <a:solidFill>
                    <a:srgbClr val="004785"/>
                  </a:solidFill>
                  <a:latin typeface="Gill Sans MT" panose="020B0502020104020203" pitchFamily="34" charset="0"/>
                  <a:ea typeface="+mn-ea"/>
                  <a:cs typeface="Arial" pitchFamily="34" charset="0"/>
                </a:defRPr>
              </a:lvl1pPr>
              <a:lvl2pPr marL="270000" indent="-268288" algn="l" defTabSz="914400" rtl="0" eaLnBrk="1" latinLnBrk="0" hangingPunct="1">
                <a:spcBef>
                  <a:spcPts val="1000"/>
                </a:spcBef>
                <a:buClr>
                  <a:schemeClr val="accent1"/>
                </a:buClr>
                <a:buFont typeface="Wingdings" pitchFamily="2" charset="2"/>
                <a:buChar char="n"/>
                <a:defRPr sz="1800" kern="1200">
                  <a:solidFill>
                    <a:srgbClr val="004785"/>
                  </a:solidFill>
                  <a:latin typeface="Gill Sans MT" panose="020B0502020104020203" pitchFamily="34" charset="0"/>
                  <a:ea typeface="+mn-ea"/>
                  <a:cs typeface="Arial" pitchFamily="34" charset="0"/>
                </a:defRPr>
              </a:lvl2pPr>
              <a:lvl3pPr marL="540000" indent="-268288" algn="l" defTabSz="914400" rtl="0" eaLnBrk="1" latinLnBrk="0" hangingPunct="1">
                <a:spcBef>
                  <a:spcPts val="500"/>
                </a:spcBef>
                <a:buClr>
                  <a:schemeClr val="accent1"/>
                </a:buClr>
                <a:buFont typeface="Arial" pitchFamily="34" charset="0"/>
                <a:buChar char="–"/>
                <a:defRPr sz="1800" kern="1200">
                  <a:solidFill>
                    <a:srgbClr val="004785"/>
                  </a:solidFill>
                  <a:latin typeface="Gill Sans MT" panose="020B0502020104020203" pitchFamily="34" charset="0"/>
                  <a:ea typeface="+mn-ea"/>
                  <a:cs typeface="Arial" pitchFamily="34" charset="0"/>
                </a:defRPr>
              </a:lvl3pPr>
              <a:lvl4pPr marL="810000" indent="-270000" algn="l" defTabSz="914400" rtl="0" eaLnBrk="1" latinLnBrk="0" hangingPunct="1">
                <a:spcBef>
                  <a:spcPts val="500"/>
                </a:spcBef>
                <a:buClr>
                  <a:schemeClr val="accent1"/>
                </a:buClr>
                <a:buFont typeface="Arial" pitchFamily="34" charset="0"/>
                <a:buChar char="–"/>
                <a:defRPr sz="1800" kern="1200">
                  <a:solidFill>
                    <a:srgbClr val="004785"/>
                  </a:solidFill>
                  <a:latin typeface="Gill Sans MT" panose="020B0502020104020203" pitchFamily="34" charset="0"/>
                  <a:ea typeface="+mn-ea"/>
                  <a:cs typeface="Arial" pitchFamily="34" charset="0"/>
                </a:defRPr>
              </a:lvl4pPr>
              <a:lvl5pPr marL="810000" indent="0" algn="l" defTabSz="914400" rtl="0" eaLnBrk="1" latinLnBrk="0" hangingPunct="1">
                <a:spcBef>
                  <a:spcPts val="500"/>
                </a:spcBef>
                <a:buClr>
                  <a:schemeClr val="accent1"/>
                </a:buClr>
                <a:buFontTx/>
                <a:buNone/>
                <a:defRPr sz="1800" kern="1200">
                  <a:solidFill>
                    <a:srgbClr val="004785"/>
                  </a:solidFill>
                  <a:latin typeface="Gill Sans MT" panose="020B0502020104020203"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600"/>
                </a:spcBef>
                <a:buFont typeface="+mj-lt"/>
                <a:buAutoNum type="arabicPeriod"/>
              </a:pPr>
              <a:r>
                <a:rPr lang="fr-FR" sz="1600" b="1" dirty="0" err="1">
                  <a:solidFill>
                    <a:srgbClr val="357943"/>
                  </a:solidFill>
                  <a:latin typeface="Trebuchet MS" panose="020B0603020202020204" pitchFamily="34" charset="0"/>
                </a:rPr>
                <a:t>Atto</a:t>
              </a:r>
              <a:r>
                <a:rPr lang="fr-FR" sz="1600" b="1" dirty="0">
                  <a:solidFill>
                    <a:srgbClr val="357943"/>
                  </a:solidFill>
                  <a:latin typeface="Trebuchet MS" panose="020B0603020202020204" pitchFamily="34" charset="0"/>
                </a:rPr>
                <a:t> di </a:t>
              </a:r>
              <a:r>
                <a:rPr lang="fr-FR" sz="1600" b="1" dirty="0" err="1">
                  <a:solidFill>
                    <a:srgbClr val="357943"/>
                  </a:solidFill>
                  <a:latin typeface="Trebuchet MS" panose="020B0603020202020204" pitchFamily="34" charset="0"/>
                </a:rPr>
                <a:t>adesione</a:t>
              </a:r>
              <a:r>
                <a:rPr lang="fr-FR" sz="1600" b="1" dirty="0">
                  <a:solidFill>
                    <a:srgbClr val="357943"/>
                  </a:solidFill>
                  <a:latin typeface="Trebuchet MS" panose="020B0603020202020204" pitchFamily="34" charset="0"/>
                </a:rPr>
                <a:t> </a:t>
              </a:r>
              <a:r>
                <a:rPr lang="fr-FR" sz="1600" b="1" dirty="0" err="1">
                  <a:solidFill>
                    <a:srgbClr val="357943"/>
                  </a:solidFill>
                  <a:latin typeface="Trebuchet MS" panose="020B0603020202020204" pitchFamily="34" charset="0"/>
                </a:rPr>
                <a:t>unico</a:t>
              </a:r>
              <a:r>
                <a:rPr lang="fr-FR" sz="1600" b="1" dirty="0">
                  <a:solidFill>
                    <a:srgbClr val="357943"/>
                  </a:solidFill>
                  <a:latin typeface="Trebuchet MS" panose="020B0603020202020204" pitchFamily="34" charset="0"/>
                </a:rPr>
                <a:t> </a:t>
              </a:r>
              <a:r>
                <a:rPr lang="fr-FR" sz="1600" dirty="0">
                  <a:solidFill>
                    <a:srgbClr val="357943"/>
                  </a:solidFill>
                  <a:latin typeface="Trebuchet MS" panose="020B0603020202020204" pitchFamily="34" charset="0"/>
                </a:rPr>
                <a:t>e</a:t>
              </a:r>
              <a:r>
                <a:rPr lang="fr-FR" sz="1600" b="1" dirty="0">
                  <a:solidFill>
                    <a:srgbClr val="357943"/>
                  </a:solidFill>
                  <a:latin typeface="Trebuchet MS" panose="020B0603020202020204" pitchFamily="34" charset="0"/>
                </a:rPr>
                <a:t> </a:t>
              </a:r>
              <a:r>
                <a:rPr lang="fr-FR" sz="1600" b="1" dirty="0" err="1">
                  <a:solidFill>
                    <a:srgbClr val="357943"/>
                  </a:solidFill>
                  <a:latin typeface="Trebuchet MS" panose="020B0603020202020204" pitchFamily="34" charset="0"/>
                </a:rPr>
                <a:t>presentazione</a:t>
              </a:r>
              <a:r>
                <a:rPr lang="fr-FR" sz="1600" b="1" dirty="0">
                  <a:solidFill>
                    <a:srgbClr val="357943"/>
                  </a:solidFill>
                  <a:latin typeface="Trebuchet MS" panose="020B0603020202020204" pitchFamily="34" charset="0"/>
                </a:rPr>
                <a:t> </a:t>
              </a:r>
              <a:r>
                <a:rPr lang="fr-FR" sz="1600" dirty="0" err="1">
                  <a:solidFill>
                    <a:srgbClr val="357943"/>
                  </a:solidFill>
                  <a:latin typeface="Trebuchet MS" panose="020B0603020202020204" pitchFamily="34" charset="0"/>
                </a:rPr>
                <a:t>del</a:t>
              </a:r>
              <a:r>
                <a:rPr lang="fr-FR" sz="1600" b="1" dirty="0">
                  <a:solidFill>
                    <a:srgbClr val="357943"/>
                  </a:solidFill>
                  <a:latin typeface="Trebuchet MS" panose="020B0603020202020204" pitchFamily="34" charset="0"/>
                </a:rPr>
                <a:t> </a:t>
              </a:r>
              <a:r>
                <a:rPr lang="fr-FR" sz="1600" b="1" dirty="0" err="1">
                  <a:solidFill>
                    <a:srgbClr val="357943"/>
                  </a:solidFill>
                  <a:latin typeface="Trebuchet MS" panose="020B0603020202020204" pitchFamily="34" charset="0"/>
                </a:rPr>
                <a:t>progetto</a:t>
              </a:r>
              <a:r>
                <a:rPr lang="fr-FR" sz="1600" b="1" dirty="0">
                  <a:solidFill>
                    <a:srgbClr val="357943"/>
                  </a:solidFill>
                  <a:latin typeface="Trebuchet MS" panose="020B0603020202020204" pitchFamily="34" charset="0"/>
                </a:rPr>
                <a:t> </a:t>
              </a:r>
              <a:r>
                <a:rPr lang="fr-FR" sz="1600" b="1" dirty="0" err="1">
                  <a:solidFill>
                    <a:srgbClr val="357943"/>
                  </a:solidFill>
                  <a:latin typeface="Trebuchet MS" panose="020B0603020202020204" pitchFamily="34" charset="0"/>
                </a:rPr>
                <a:t>formativo</a:t>
              </a:r>
              <a:endParaRPr lang="fr-FR" sz="1600" b="1" dirty="0">
                <a:solidFill>
                  <a:srgbClr val="357943"/>
                </a:solidFill>
                <a:latin typeface="Trebuchet MS" panose="020B0603020202020204" pitchFamily="34" charset="0"/>
              </a:endParaRPr>
            </a:p>
            <a:p>
              <a:pPr marL="342900" indent="-342900">
                <a:spcBef>
                  <a:spcPts val="600"/>
                </a:spcBef>
                <a:buFont typeface="+mj-lt"/>
                <a:buAutoNum type="arabicPeriod"/>
              </a:pPr>
              <a:r>
                <a:rPr lang="fr-FR" sz="1600" b="1" dirty="0" err="1">
                  <a:solidFill>
                    <a:srgbClr val="357943"/>
                  </a:solidFill>
                  <a:latin typeface="Trebuchet MS" panose="020B0603020202020204" pitchFamily="34" charset="0"/>
                </a:rPr>
                <a:t>Approvazione</a:t>
              </a:r>
              <a:r>
                <a:rPr lang="fr-FR" sz="1600" b="1" dirty="0">
                  <a:solidFill>
                    <a:srgbClr val="357943"/>
                  </a:solidFill>
                  <a:latin typeface="Trebuchet MS" panose="020B0603020202020204" pitchFamily="34" charset="0"/>
                </a:rPr>
                <a:t> </a:t>
              </a:r>
              <a:br>
                <a:rPr lang="fr-FR" sz="1600" b="1" dirty="0">
                  <a:solidFill>
                    <a:srgbClr val="357943"/>
                  </a:solidFill>
                  <a:latin typeface="Trebuchet MS" panose="020B0603020202020204" pitchFamily="34" charset="0"/>
                </a:rPr>
              </a:br>
              <a:r>
                <a:rPr lang="fr-FR" sz="1600" dirty="0" err="1">
                  <a:solidFill>
                    <a:srgbClr val="357943"/>
                  </a:solidFill>
                  <a:latin typeface="Trebuchet MS" panose="020B0603020202020204" pitchFamily="34" charset="0"/>
                </a:rPr>
                <a:t>del</a:t>
              </a:r>
              <a:r>
                <a:rPr lang="fr-FR" sz="1600" b="1" dirty="0">
                  <a:solidFill>
                    <a:srgbClr val="357943"/>
                  </a:solidFill>
                  <a:latin typeface="Trebuchet MS" panose="020B0603020202020204" pitchFamily="34" charset="0"/>
                </a:rPr>
                <a:t> </a:t>
              </a:r>
              <a:r>
                <a:rPr lang="fr-FR" sz="1600" b="1" dirty="0" err="1">
                  <a:solidFill>
                    <a:srgbClr val="357943"/>
                  </a:solidFill>
                  <a:latin typeface="Trebuchet MS" panose="020B0603020202020204" pitchFamily="34" charset="0"/>
                </a:rPr>
                <a:t>progetto</a:t>
              </a:r>
              <a:r>
                <a:rPr lang="fr-FR" sz="1600" b="1" dirty="0">
                  <a:solidFill>
                    <a:srgbClr val="357943"/>
                  </a:solidFill>
                  <a:latin typeface="Trebuchet MS" panose="020B0603020202020204" pitchFamily="34" charset="0"/>
                </a:rPr>
                <a:t> </a:t>
              </a:r>
              <a:r>
                <a:rPr lang="fr-FR" sz="1600" b="1" dirty="0" err="1">
                  <a:solidFill>
                    <a:srgbClr val="357943"/>
                  </a:solidFill>
                  <a:latin typeface="Trebuchet MS" panose="020B0603020202020204" pitchFamily="34" charset="0"/>
                </a:rPr>
                <a:t>formativo</a:t>
              </a:r>
              <a:endParaRPr lang="fr-FR" sz="1600" b="1" dirty="0">
                <a:solidFill>
                  <a:srgbClr val="357943"/>
                </a:solidFill>
                <a:latin typeface="Trebuchet MS" panose="020B0603020202020204" pitchFamily="34" charset="0"/>
              </a:endParaRPr>
            </a:p>
            <a:p>
              <a:pPr marL="342900" indent="-342900">
                <a:spcBef>
                  <a:spcPts val="600"/>
                </a:spcBef>
                <a:buFont typeface="+mj-lt"/>
                <a:buAutoNum type="arabicPeriod"/>
              </a:pPr>
              <a:r>
                <a:rPr lang="fr-FR" sz="1600" b="1" dirty="0" err="1">
                  <a:solidFill>
                    <a:srgbClr val="357943"/>
                  </a:solidFill>
                  <a:latin typeface="Trebuchet MS" panose="020B0603020202020204" pitchFamily="34" charset="0"/>
                </a:rPr>
                <a:t>Avvio</a:t>
              </a:r>
              <a:r>
                <a:rPr lang="fr-FR" sz="1600" b="1" dirty="0">
                  <a:solidFill>
                    <a:srgbClr val="357943"/>
                  </a:solidFill>
                  <a:latin typeface="Trebuchet MS" panose="020B0603020202020204" pitchFamily="34" charset="0"/>
                </a:rPr>
                <a:t> </a:t>
              </a:r>
              <a:r>
                <a:rPr lang="fr-FR" sz="1600" dirty="0" err="1">
                  <a:solidFill>
                    <a:srgbClr val="357943"/>
                  </a:solidFill>
                  <a:latin typeface="Trebuchet MS" panose="020B0603020202020204" pitchFamily="34" charset="0"/>
                </a:rPr>
                <a:t>della</a:t>
              </a:r>
              <a:r>
                <a:rPr lang="fr-FR" sz="1600" dirty="0">
                  <a:solidFill>
                    <a:srgbClr val="357943"/>
                  </a:solidFill>
                  <a:latin typeface="Trebuchet MS" panose="020B0603020202020204" pitchFamily="34" charset="0"/>
                </a:rPr>
                <a:t> </a:t>
              </a:r>
              <a:r>
                <a:rPr lang="fr-FR" sz="1600" b="1" dirty="0" err="1">
                  <a:solidFill>
                    <a:srgbClr val="357943"/>
                  </a:solidFill>
                  <a:latin typeface="Trebuchet MS" panose="020B0603020202020204" pitchFamily="34" charset="0"/>
                </a:rPr>
                <a:t>sezione</a:t>
              </a:r>
              <a:endParaRPr lang="fr-FR" sz="1600" b="1" dirty="0">
                <a:solidFill>
                  <a:srgbClr val="357943"/>
                </a:solidFill>
                <a:latin typeface="Trebuchet MS" panose="020B0603020202020204" pitchFamily="34" charset="0"/>
              </a:endParaRPr>
            </a:p>
            <a:p>
              <a:pPr marL="342900" indent="-342900">
                <a:spcBef>
                  <a:spcPts val="600"/>
                </a:spcBef>
                <a:buFont typeface="+mj-lt"/>
                <a:buAutoNum type="arabicPeriod"/>
              </a:pPr>
              <a:r>
                <a:rPr lang="fr-FR" sz="1600" b="1" dirty="0" err="1">
                  <a:solidFill>
                    <a:srgbClr val="357943"/>
                  </a:solidFill>
                  <a:latin typeface="Trebuchet MS" panose="020B0603020202020204" pitchFamily="34" charset="0"/>
                </a:rPr>
                <a:t>Avvio</a:t>
              </a:r>
              <a:r>
                <a:rPr lang="fr-FR" sz="1600" b="1" dirty="0">
                  <a:solidFill>
                    <a:srgbClr val="357943"/>
                  </a:solidFill>
                  <a:latin typeface="Trebuchet MS" panose="020B0603020202020204" pitchFamily="34" charset="0"/>
                </a:rPr>
                <a:t> </a:t>
              </a:r>
              <a:r>
                <a:rPr lang="fr-FR" sz="1600" dirty="0" err="1">
                  <a:solidFill>
                    <a:srgbClr val="357943"/>
                  </a:solidFill>
                  <a:latin typeface="Trebuchet MS" panose="020B0603020202020204" pitchFamily="34" charset="0"/>
                </a:rPr>
                <a:t>della</a:t>
              </a:r>
              <a:r>
                <a:rPr lang="fr-FR" sz="1600" dirty="0">
                  <a:solidFill>
                    <a:srgbClr val="357943"/>
                  </a:solidFill>
                  <a:latin typeface="Trebuchet MS" panose="020B0603020202020204" pitchFamily="34" charset="0"/>
                </a:rPr>
                <a:t> </a:t>
              </a:r>
              <a:r>
                <a:rPr lang="fr-FR" sz="1600" b="1" dirty="0" err="1">
                  <a:solidFill>
                    <a:srgbClr val="357943"/>
                  </a:solidFill>
                  <a:latin typeface="Trebuchet MS" panose="020B0603020202020204" pitchFamily="34" charset="0"/>
                </a:rPr>
                <a:t>misura</a:t>
              </a:r>
              <a:r>
                <a:rPr lang="fr-FR" sz="1600" b="1" dirty="0">
                  <a:solidFill>
                    <a:srgbClr val="357943"/>
                  </a:solidFill>
                  <a:latin typeface="Trebuchet MS" panose="020B0603020202020204" pitchFamily="34" charset="0"/>
                </a:rPr>
                <a:t> 2-B</a:t>
              </a:r>
            </a:p>
          </p:txBody>
        </p:sp>
        <p:sp>
          <p:nvSpPr>
            <p:cNvPr id="37" name="Oval 36">
              <a:extLst>
                <a:ext uri="{FF2B5EF4-FFF2-40B4-BE49-F238E27FC236}">
                  <a16:creationId xmlns:a16="http://schemas.microsoft.com/office/drawing/2014/main" id="{C0E2EB5E-19BF-4824-B3FF-B69BBCF1B3A4}"/>
                </a:ext>
              </a:extLst>
            </p:cNvPr>
            <p:cNvSpPr>
              <a:spLocks noChangeAspect="1"/>
            </p:cNvSpPr>
            <p:nvPr/>
          </p:nvSpPr>
          <p:spPr>
            <a:xfrm>
              <a:off x="6486215" y="2458074"/>
              <a:ext cx="360000" cy="360000"/>
            </a:xfrm>
            <a:prstGeom prst="ellipse">
              <a:avLst/>
            </a:prstGeom>
            <a:solidFill>
              <a:schemeClr val="accent3">
                <a:lumMod val="20000"/>
                <a:lumOff val="80000"/>
              </a:schemeClr>
            </a:solidFill>
            <a:ln w="50800" cap="flat">
              <a:solidFill>
                <a:srgbClr val="357943"/>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1828800" fontAlgn="auto" latinLnBrk="0" hangingPunct="0">
                <a:lnSpc>
                  <a:spcPct val="100000"/>
                </a:lnSpc>
                <a:spcBef>
                  <a:spcPts val="0"/>
                </a:spcBef>
                <a:spcAft>
                  <a:spcPts val="0"/>
                </a:spcAft>
                <a:buClrTx/>
                <a:buSzTx/>
                <a:buFontTx/>
                <a:buNone/>
                <a:tabLst/>
              </a:pPr>
              <a:r>
                <a:rPr kumimoji="0" lang="en-US" b="0" i="0" u="none" strike="noStrike" cap="none" spc="0" normalizeH="0" baseline="0">
                  <a:ln>
                    <a:noFill/>
                  </a:ln>
                  <a:solidFill>
                    <a:srgbClr val="357943"/>
                  </a:solidFill>
                  <a:effectLst/>
                  <a:uFillTx/>
                  <a:latin typeface="+mn-lt"/>
                  <a:ea typeface="+mn-ea"/>
                  <a:cs typeface="+mn-cs"/>
                  <a:sym typeface="Calibri"/>
                </a:rPr>
                <a:t>1</a:t>
              </a:r>
              <a:endParaRPr kumimoji="0" lang="en-150" b="0" i="0" u="none" strike="noStrike" cap="none" spc="0" normalizeH="0" baseline="0">
                <a:ln>
                  <a:noFill/>
                </a:ln>
                <a:solidFill>
                  <a:srgbClr val="357943"/>
                </a:solidFill>
                <a:effectLst/>
                <a:uFillTx/>
                <a:latin typeface="+mn-lt"/>
                <a:ea typeface="+mn-ea"/>
                <a:cs typeface="+mn-cs"/>
                <a:sym typeface="Calibri"/>
              </a:endParaRPr>
            </a:p>
          </p:txBody>
        </p:sp>
        <p:sp>
          <p:nvSpPr>
            <p:cNvPr id="38" name="Oval 37">
              <a:extLst>
                <a:ext uri="{FF2B5EF4-FFF2-40B4-BE49-F238E27FC236}">
                  <a16:creationId xmlns:a16="http://schemas.microsoft.com/office/drawing/2014/main" id="{36755E8B-0847-4101-95CA-70049A0D7414}"/>
                </a:ext>
              </a:extLst>
            </p:cNvPr>
            <p:cNvSpPr>
              <a:spLocks noChangeAspect="1"/>
            </p:cNvSpPr>
            <p:nvPr/>
          </p:nvSpPr>
          <p:spPr>
            <a:xfrm>
              <a:off x="6486215" y="3757961"/>
              <a:ext cx="360000" cy="360000"/>
            </a:xfrm>
            <a:prstGeom prst="ellipse">
              <a:avLst/>
            </a:prstGeom>
            <a:solidFill>
              <a:schemeClr val="accent3">
                <a:lumMod val="20000"/>
                <a:lumOff val="80000"/>
              </a:schemeClr>
            </a:solidFill>
            <a:ln w="50800" cap="flat">
              <a:solidFill>
                <a:srgbClr val="357943"/>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1828800" fontAlgn="auto" latinLnBrk="0" hangingPunct="0">
                <a:lnSpc>
                  <a:spcPct val="100000"/>
                </a:lnSpc>
                <a:spcBef>
                  <a:spcPts val="0"/>
                </a:spcBef>
                <a:spcAft>
                  <a:spcPts val="0"/>
                </a:spcAft>
                <a:buClrTx/>
                <a:buSzTx/>
                <a:buFontTx/>
                <a:buNone/>
                <a:tabLst/>
              </a:pPr>
              <a:r>
                <a:rPr lang="en-US" dirty="0">
                  <a:solidFill>
                    <a:srgbClr val="357943"/>
                  </a:solidFill>
                  <a:sym typeface="Calibri"/>
                </a:rPr>
                <a:t>2</a:t>
              </a:r>
              <a:endParaRPr kumimoji="0" lang="en-150" b="0" i="0" u="none" strike="noStrike" cap="none" spc="0" normalizeH="0" baseline="0" dirty="0">
                <a:ln>
                  <a:noFill/>
                </a:ln>
                <a:solidFill>
                  <a:srgbClr val="357943"/>
                </a:solidFill>
                <a:effectLst/>
                <a:uFillTx/>
                <a:sym typeface="Calibri"/>
              </a:endParaRPr>
            </a:p>
          </p:txBody>
        </p:sp>
        <p:sp>
          <p:nvSpPr>
            <p:cNvPr id="39" name="Oval 38">
              <a:extLst>
                <a:ext uri="{FF2B5EF4-FFF2-40B4-BE49-F238E27FC236}">
                  <a16:creationId xmlns:a16="http://schemas.microsoft.com/office/drawing/2014/main" id="{74D8375B-7C5A-424A-A13F-853F9760962A}"/>
                </a:ext>
              </a:extLst>
            </p:cNvPr>
            <p:cNvSpPr>
              <a:spLocks noChangeAspect="1"/>
            </p:cNvSpPr>
            <p:nvPr/>
          </p:nvSpPr>
          <p:spPr>
            <a:xfrm>
              <a:off x="6486215" y="4590794"/>
              <a:ext cx="360000" cy="360000"/>
            </a:xfrm>
            <a:prstGeom prst="ellipse">
              <a:avLst/>
            </a:prstGeom>
            <a:solidFill>
              <a:schemeClr val="accent6">
                <a:lumMod val="20000"/>
                <a:lumOff val="80000"/>
              </a:schemeClr>
            </a:solidFill>
            <a:ln w="50800" cap="flat">
              <a:solidFill>
                <a:srgbClr val="FFC00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1828800" fontAlgn="auto" latinLnBrk="0" hangingPunct="0">
                <a:lnSpc>
                  <a:spcPct val="100000"/>
                </a:lnSpc>
                <a:spcBef>
                  <a:spcPts val="0"/>
                </a:spcBef>
                <a:spcAft>
                  <a:spcPts val="0"/>
                </a:spcAft>
                <a:buClrTx/>
                <a:buSzTx/>
                <a:buFontTx/>
                <a:buNone/>
                <a:tabLst/>
              </a:pPr>
              <a:r>
                <a:rPr lang="en-US" dirty="0">
                  <a:solidFill>
                    <a:srgbClr val="357943"/>
                  </a:solidFill>
                  <a:sym typeface="Calibri"/>
                </a:rPr>
                <a:t>3</a:t>
              </a:r>
              <a:endParaRPr kumimoji="0" lang="en-150" b="0" i="0" u="none" strike="noStrike" cap="none" spc="0" normalizeH="0" baseline="0" dirty="0">
                <a:ln>
                  <a:noFill/>
                </a:ln>
                <a:solidFill>
                  <a:srgbClr val="357943"/>
                </a:solidFill>
                <a:effectLst/>
                <a:uFillTx/>
                <a:sym typeface="Calibri"/>
              </a:endParaRPr>
            </a:p>
          </p:txBody>
        </p:sp>
        <p:sp>
          <p:nvSpPr>
            <p:cNvPr id="56" name="Oval 55">
              <a:extLst>
                <a:ext uri="{FF2B5EF4-FFF2-40B4-BE49-F238E27FC236}">
                  <a16:creationId xmlns:a16="http://schemas.microsoft.com/office/drawing/2014/main" id="{CA435BC8-1DDF-4496-B14B-363A83331809}"/>
                </a:ext>
              </a:extLst>
            </p:cNvPr>
            <p:cNvSpPr>
              <a:spLocks noChangeAspect="1"/>
            </p:cNvSpPr>
            <p:nvPr/>
          </p:nvSpPr>
          <p:spPr>
            <a:xfrm>
              <a:off x="6486215" y="5145101"/>
              <a:ext cx="360000" cy="360000"/>
            </a:xfrm>
            <a:prstGeom prst="ellipse">
              <a:avLst/>
            </a:prstGeom>
            <a:solidFill>
              <a:schemeClr val="accent3">
                <a:lumMod val="20000"/>
                <a:lumOff val="80000"/>
              </a:schemeClr>
            </a:solidFill>
            <a:ln w="50800" cap="flat">
              <a:solidFill>
                <a:srgbClr val="357943"/>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1828800" fontAlgn="auto" latinLnBrk="0" hangingPunct="0">
                <a:lnSpc>
                  <a:spcPct val="100000"/>
                </a:lnSpc>
                <a:spcBef>
                  <a:spcPts val="0"/>
                </a:spcBef>
                <a:spcAft>
                  <a:spcPts val="0"/>
                </a:spcAft>
                <a:buClrTx/>
                <a:buSzTx/>
                <a:buFontTx/>
                <a:buNone/>
                <a:tabLst/>
              </a:pPr>
              <a:r>
                <a:rPr kumimoji="0" lang="en-US" b="0" i="0" u="none" strike="noStrike" cap="none" spc="0" normalizeH="0" baseline="0" dirty="0">
                  <a:ln>
                    <a:noFill/>
                  </a:ln>
                  <a:solidFill>
                    <a:srgbClr val="357943"/>
                  </a:solidFill>
                  <a:effectLst/>
                  <a:uFillTx/>
                  <a:latin typeface="+mn-lt"/>
                  <a:ea typeface="+mn-ea"/>
                  <a:cs typeface="+mn-cs"/>
                  <a:sym typeface="Calibri"/>
                </a:rPr>
                <a:t>4</a:t>
              </a:r>
              <a:endParaRPr kumimoji="0" lang="en-150" b="0" i="0" u="none" strike="noStrike" cap="none" spc="0" normalizeH="0" baseline="0" dirty="0">
                <a:ln>
                  <a:noFill/>
                </a:ln>
                <a:solidFill>
                  <a:srgbClr val="357943"/>
                </a:solidFill>
                <a:effectLst/>
                <a:uFillTx/>
                <a:latin typeface="+mn-lt"/>
                <a:ea typeface="+mn-ea"/>
                <a:cs typeface="+mn-cs"/>
                <a:sym typeface="Calibri"/>
              </a:endParaRPr>
            </a:p>
          </p:txBody>
        </p:sp>
      </p:grpSp>
      <p:grpSp>
        <p:nvGrpSpPr>
          <p:cNvPr id="13" name="Group 12">
            <a:extLst>
              <a:ext uri="{FF2B5EF4-FFF2-40B4-BE49-F238E27FC236}">
                <a16:creationId xmlns:a16="http://schemas.microsoft.com/office/drawing/2014/main" id="{1599D2CC-F5F1-438B-8A71-0E2352FA2706}"/>
              </a:ext>
            </a:extLst>
          </p:cNvPr>
          <p:cNvGrpSpPr/>
          <p:nvPr/>
        </p:nvGrpSpPr>
        <p:grpSpPr>
          <a:xfrm>
            <a:off x="9251222" y="2404695"/>
            <a:ext cx="2229578" cy="2687027"/>
            <a:chOff x="9201635" y="2404695"/>
            <a:chExt cx="2229578" cy="2687027"/>
          </a:xfrm>
        </p:grpSpPr>
        <p:sp>
          <p:nvSpPr>
            <p:cNvPr id="59" name="Text Placeholder 2">
              <a:extLst>
                <a:ext uri="{FF2B5EF4-FFF2-40B4-BE49-F238E27FC236}">
                  <a16:creationId xmlns:a16="http://schemas.microsoft.com/office/drawing/2014/main" id="{CF87702F-F5BE-4A99-8718-BC78C5CA3A2C}"/>
                </a:ext>
              </a:extLst>
            </p:cNvPr>
            <p:cNvSpPr txBox="1">
              <a:spLocks/>
            </p:cNvSpPr>
            <p:nvPr/>
          </p:nvSpPr>
          <p:spPr>
            <a:xfrm>
              <a:off x="9381635" y="2404695"/>
              <a:ext cx="2049578" cy="2687027"/>
            </a:xfrm>
            <a:prstGeom prst="rect">
              <a:avLst/>
            </a:prstGeom>
          </p:spPr>
          <p:txBody>
            <a:bodyPr vert="horz" lIns="0" tIns="90000" rIns="0" bIns="90000" rtlCol="0">
              <a:noAutofit/>
            </a:bodyPr>
            <a:lstStyle>
              <a:lvl1pPr marL="0" indent="0" algn="l" defTabSz="914400" rtl="0" eaLnBrk="1" latinLnBrk="0" hangingPunct="1">
                <a:spcBef>
                  <a:spcPts val="1500"/>
                </a:spcBef>
                <a:buFontTx/>
                <a:buNone/>
                <a:defRPr sz="1800" kern="1200">
                  <a:solidFill>
                    <a:srgbClr val="004785"/>
                  </a:solidFill>
                  <a:latin typeface="Gill Sans MT" panose="020B0502020104020203" pitchFamily="34" charset="0"/>
                  <a:ea typeface="+mn-ea"/>
                  <a:cs typeface="Arial" pitchFamily="34" charset="0"/>
                </a:defRPr>
              </a:lvl1pPr>
              <a:lvl2pPr marL="270000" indent="-268288" algn="l" defTabSz="914400" rtl="0" eaLnBrk="1" latinLnBrk="0" hangingPunct="1">
                <a:spcBef>
                  <a:spcPts val="1000"/>
                </a:spcBef>
                <a:buClr>
                  <a:schemeClr val="accent1"/>
                </a:buClr>
                <a:buFont typeface="Wingdings" pitchFamily="2" charset="2"/>
                <a:buChar char="n"/>
                <a:defRPr sz="1800" kern="1200">
                  <a:solidFill>
                    <a:srgbClr val="004785"/>
                  </a:solidFill>
                  <a:latin typeface="Gill Sans MT" panose="020B0502020104020203" pitchFamily="34" charset="0"/>
                  <a:ea typeface="+mn-ea"/>
                  <a:cs typeface="Arial" pitchFamily="34" charset="0"/>
                </a:defRPr>
              </a:lvl2pPr>
              <a:lvl3pPr marL="540000" indent="-268288" algn="l" defTabSz="914400" rtl="0" eaLnBrk="1" latinLnBrk="0" hangingPunct="1">
                <a:spcBef>
                  <a:spcPts val="500"/>
                </a:spcBef>
                <a:buClr>
                  <a:schemeClr val="accent1"/>
                </a:buClr>
                <a:buFont typeface="Arial" pitchFamily="34" charset="0"/>
                <a:buChar char="–"/>
                <a:defRPr sz="1800" kern="1200">
                  <a:solidFill>
                    <a:srgbClr val="004785"/>
                  </a:solidFill>
                  <a:latin typeface="Gill Sans MT" panose="020B0502020104020203" pitchFamily="34" charset="0"/>
                  <a:ea typeface="+mn-ea"/>
                  <a:cs typeface="Arial" pitchFamily="34" charset="0"/>
                </a:defRPr>
              </a:lvl3pPr>
              <a:lvl4pPr marL="810000" indent="-270000" algn="l" defTabSz="914400" rtl="0" eaLnBrk="1" latinLnBrk="0" hangingPunct="1">
                <a:spcBef>
                  <a:spcPts val="500"/>
                </a:spcBef>
                <a:buClr>
                  <a:schemeClr val="accent1"/>
                </a:buClr>
                <a:buFont typeface="Arial" pitchFamily="34" charset="0"/>
                <a:buChar char="–"/>
                <a:defRPr sz="1800" kern="1200">
                  <a:solidFill>
                    <a:srgbClr val="004785"/>
                  </a:solidFill>
                  <a:latin typeface="Gill Sans MT" panose="020B0502020104020203" pitchFamily="34" charset="0"/>
                  <a:ea typeface="+mn-ea"/>
                  <a:cs typeface="Arial" pitchFamily="34" charset="0"/>
                </a:defRPr>
              </a:lvl4pPr>
              <a:lvl5pPr marL="810000" indent="0" algn="l" defTabSz="914400" rtl="0" eaLnBrk="1" latinLnBrk="0" hangingPunct="1">
                <a:spcBef>
                  <a:spcPts val="500"/>
                </a:spcBef>
                <a:buClr>
                  <a:schemeClr val="accent1"/>
                </a:buClr>
                <a:buFontTx/>
                <a:buNone/>
                <a:defRPr sz="1800" kern="1200">
                  <a:solidFill>
                    <a:srgbClr val="004785"/>
                  </a:solidFill>
                  <a:latin typeface="Gill Sans MT" panose="020B0502020104020203"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1200"/>
                </a:spcBef>
                <a:buClr>
                  <a:srgbClr val="357943"/>
                </a:buClr>
                <a:buFont typeface="+mj-lt"/>
                <a:buAutoNum type="arabicPeriod"/>
              </a:pPr>
              <a:r>
                <a:rPr lang="fr-FR" sz="1600" b="1" dirty="0" err="1">
                  <a:solidFill>
                    <a:srgbClr val="357943"/>
                  </a:solidFill>
                  <a:latin typeface="Trebuchet MS" panose="020B0603020202020204" pitchFamily="34" charset="0"/>
                </a:rPr>
                <a:t>Rendicontazione</a:t>
              </a:r>
              <a:endParaRPr lang="fr-FR" sz="1600" b="1" dirty="0">
                <a:solidFill>
                  <a:srgbClr val="357943"/>
                </a:solidFill>
                <a:latin typeface="Trebuchet MS" panose="020B0603020202020204" pitchFamily="34" charset="0"/>
              </a:endParaRPr>
            </a:p>
            <a:p>
              <a:pPr marL="342900" indent="-342900">
                <a:spcBef>
                  <a:spcPts val="1200"/>
                </a:spcBef>
                <a:buClr>
                  <a:srgbClr val="357943"/>
                </a:buClr>
                <a:buFont typeface="+mj-lt"/>
                <a:buAutoNum type="arabicPeriod"/>
              </a:pPr>
              <a:r>
                <a:rPr lang="fr-FR" sz="1600" b="1" dirty="0" err="1">
                  <a:solidFill>
                    <a:srgbClr val="357943"/>
                  </a:solidFill>
                  <a:latin typeface="Trebuchet MS" panose="020B0603020202020204" pitchFamily="34" charset="0"/>
                </a:rPr>
                <a:t>Liquidazione</a:t>
              </a:r>
              <a:endParaRPr lang="fr-FR" sz="1600" b="1" dirty="0">
                <a:solidFill>
                  <a:srgbClr val="357943"/>
                </a:solidFill>
                <a:latin typeface="Trebuchet MS" panose="020B0603020202020204" pitchFamily="34" charset="0"/>
              </a:endParaRPr>
            </a:p>
          </p:txBody>
        </p:sp>
        <p:sp>
          <p:nvSpPr>
            <p:cNvPr id="40" name="Oval 39">
              <a:extLst>
                <a:ext uri="{FF2B5EF4-FFF2-40B4-BE49-F238E27FC236}">
                  <a16:creationId xmlns:a16="http://schemas.microsoft.com/office/drawing/2014/main" id="{32A5442E-D67D-4433-8DDE-DB590B6329C3}"/>
                </a:ext>
              </a:extLst>
            </p:cNvPr>
            <p:cNvSpPr>
              <a:spLocks noChangeAspect="1"/>
            </p:cNvSpPr>
            <p:nvPr/>
          </p:nvSpPr>
          <p:spPr>
            <a:xfrm>
              <a:off x="9201635" y="2458074"/>
              <a:ext cx="360000" cy="360000"/>
            </a:xfrm>
            <a:prstGeom prst="ellipse">
              <a:avLst/>
            </a:prstGeom>
            <a:solidFill>
              <a:schemeClr val="accent3">
                <a:lumMod val="20000"/>
                <a:lumOff val="80000"/>
              </a:schemeClr>
            </a:solidFill>
            <a:ln w="50800" cap="flat">
              <a:solidFill>
                <a:srgbClr val="357943"/>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1828800" fontAlgn="auto" latinLnBrk="0" hangingPunct="0">
                <a:lnSpc>
                  <a:spcPct val="100000"/>
                </a:lnSpc>
                <a:spcBef>
                  <a:spcPts val="0"/>
                </a:spcBef>
                <a:spcAft>
                  <a:spcPts val="0"/>
                </a:spcAft>
                <a:buClrTx/>
                <a:buSzTx/>
                <a:buFontTx/>
                <a:buNone/>
                <a:tabLst/>
              </a:pPr>
              <a:r>
                <a:rPr kumimoji="0" lang="en-US" b="0" i="0" u="none" strike="noStrike" cap="none" spc="0" normalizeH="0" baseline="0" dirty="0">
                  <a:ln>
                    <a:noFill/>
                  </a:ln>
                  <a:solidFill>
                    <a:srgbClr val="357943"/>
                  </a:solidFill>
                  <a:effectLst/>
                  <a:uFillTx/>
                  <a:latin typeface="+mn-lt"/>
                  <a:ea typeface="+mn-ea"/>
                  <a:cs typeface="+mn-cs"/>
                  <a:sym typeface="Calibri"/>
                </a:rPr>
                <a:t>1</a:t>
              </a:r>
              <a:endParaRPr kumimoji="0" lang="en-150" b="0" i="0" u="none" strike="noStrike" cap="none" spc="0" normalizeH="0" baseline="0" dirty="0">
                <a:ln>
                  <a:noFill/>
                </a:ln>
                <a:solidFill>
                  <a:srgbClr val="357943"/>
                </a:solidFill>
                <a:effectLst/>
                <a:uFillTx/>
                <a:latin typeface="+mn-lt"/>
                <a:ea typeface="+mn-ea"/>
                <a:cs typeface="+mn-cs"/>
                <a:sym typeface="Calibri"/>
              </a:endParaRPr>
            </a:p>
          </p:txBody>
        </p:sp>
        <p:sp>
          <p:nvSpPr>
            <p:cNvPr id="44" name="Oval 43">
              <a:extLst>
                <a:ext uri="{FF2B5EF4-FFF2-40B4-BE49-F238E27FC236}">
                  <a16:creationId xmlns:a16="http://schemas.microsoft.com/office/drawing/2014/main" id="{07E6AAAD-F468-4E5E-8D01-B063BB79AA9B}"/>
                </a:ext>
              </a:extLst>
            </p:cNvPr>
            <p:cNvSpPr>
              <a:spLocks noChangeAspect="1"/>
            </p:cNvSpPr>
            <p:nvPr/>
          </p:nvSpPr>
          <p:spPr>
            <a:xfrm>
              <a:off x="9201635" y="2888915"/>
              <a:ext cx="360000" cy="360000"/>
            </a:xfrm>
            <a:prstGeom prst="ellipse">
              <a:avLst/>
            </a:prstGeom>
            <a:solidFill>
              <a:schemeClr val="accent3">
                <a:lumMod val="20000"/>
                <a:lumOff val="80000"/>
              </a:schemeClr>
            </a:solidFill>
            <a:ln w="50800" cap="flat">
              <a:solidFill>
                <a:srgbClr val="357943"/>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1828800" fontAlgn="auto" latinLnBrk="0" hangingPunct="0">
                <a:lnSpc>
                  <a:spcPct val="100000"/>
                </a:lnSpc>
                <a:spcBef>
                  <a:spcPts val="0"/>
                </a:spcBef>
                <a:spcAft>
                  <a:spcPts val="0"/>
                </a:spcAft>
                <a:buClrTx/>
                <a:buSzTx/>
                <a:buFontTx/>
                <a:buNone/>
                <a:tabLst/>
              </a:pPr>
              <a:r>
                <a:rPr lang="en-US" dirty="0">
                  <a:solidFill>
                    <a:srgbClr val="357943"/>
                  </a:solidFill>
                  <a:sym typeface="Calibri"/>
                </a:rPr>
                <a:t>2</a:t>
              </a:r>
              <a:endParaRPr kumimoji="0" lang="en-150" b="0" i="0" u="none" strike="noStrike" cap="none" spc="0" normalizeH="0" baseline="0" dirty="0">
                <a:ln>
                  <a:noFill/>
                </a:ln>
                <a:solidFill>
                  <a:srgbClr val="357943"/>
                </a:solidFill>
                <a:effectLst/>
                <a:uFillTx/>
                <a:sym typeface="Calibri"/>
              </a:endParaRPr>
            </a:p>
          </p:txBody>
        </p:sp>
      </p:grpSp>
      <p:sp>
        <p:nvSpPr>
          <p:cNvPr id="50" name="AutoShape 16">
            <a:extLst>
              <a:ext uri="{FF2B5EF4-FFF2-40B4-BE49-F238E27FC236}">
                <a16:creationId xmlns:a16="http://schemas.microsoft.com/office/drawing/2014/main" id="{0DB78FB7-E1A5-4324-A09C-AFD0065CC505}"/>
              </a:ext>
            </a:extLst>
          </p:cNvPr>
          <p:cNvSpPr>
            <a:spLocks noChangeArrowheads="1"/>
          </p:cNvSpPr>
          <p:nvPr/>
        </p:nvSpPr>
        <p:spPr bwMode="auto">
          <a:xfrm>
            <a:off x="4908889" y="1374008"/>
            <a:ext cx="2351165" cy="721208"/>
          </a:xfrm>
          <a:prstGeom prst="chevron">
            <a:avLst>
              <a:gd name="adj" fmla="val 28125"/>
            </a:avLst>
          </a:prstGeom>
          <a:solidFill>
            <a:srgbClr val="357943"/>
          </a:solidFill>
          <a:ln w="12700" algn="ctr">
            <a:noFill/>
            <a:miter lim="800000"/>
            <a:headEnd/>
            <a:tailEnd/>
          </a:ln>
          <a:effectLst/>
        </p:spPr>
        <p:txBody>
          <a:bodyPr tIns="91440" bIns="91440" anchor="ctr">
            <a:noAutofit/>
          </a:bodyPr>
          <a:lstStyle/>
          <a:p>
            <a:pPr algn="ctr"/>
            <a:r>
              <a:rPr lang="it-IT" sz="1600" b="1" dirty="0">
                <a:solidFill>
                  <a:schemeClr val="bg1"/>
                </a:solidFill>
                <a:latin typeface="Trebuchet MS" panose="020B0603020202020204" pitchFamily="34" charset="0"/>
              </a:rPr>
              <a:t>Predisposizione del corso e delle sezioni</a:t>
            </a:r>
          </a:p>
        </p:txBody>
      </p:sp>
      <p:sp>
        <p:nvSpPr>
          <p:cNvPr id="57" name="TextBox 56">
            <a:extLst>
              <a:ext uri="{FF2B5EF4-FFF2-40B4-BE49-F238E27FC236}">
                <a16:creationId xmlns:a16="http://schemas.microsoft.com/office/drawing/2014/main" id="{D9BC1012-76A3-4AE3-A9CD-52F233DF2CDB}"/>
              </a:ext>
            </a:extLst>
          </p:cNvPr>
          <p:cNvSpPr txBox="1"/>
          <p:nvPr/>
        </p:nvSpPr>
        <p:spPr>
          <a:xfrm flipH="1">
            <a:off x="7289389" y="786092"/>
            <a:ext cx="168851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1400" b="0" i="1" u="none" strike="noStrike" cap="none" spc="0" normalizeH="0" baseline="0" dirty="0" err="1">
                <a:ln>
                  <a:noFill/>
                </a:ln>
                <a:solidFill>
                  <a:srgbClr val="000000"/>
                </a:solidFill>
                <a:effectLst/>
                <a:uFillTx/>
                <a:latin typeface="Trebuchet MS" panose="020B0603020202020204" pitchFamily="34" charset="0"/>
                <a:sym typeface="Calibri"/>
              </a:rPr>
              <a:t>Ente</a:t>
            </a:r>
            <a:r>
              <a:rPr kumimoji="0" lang="en-US" sz="1400" b="0" i="1" u="none" strike="noStrike" cap="none" spc="0" normalizeH="0" baseline="0" dirty="0">
                <a:ln>
                  <a:noFill/>
                </a:ln>
                <a:solidFill>
                  <a:srgbClr val="000000"/>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rgbClr val="000000"/>
                </a:solidFill>
                <a:effectLst/>
                <a:uFillTx/>
                <a:latin typeface="Trebuchet MS" panose="020B0603020202020204" pitchFamily="34" charset="0"/>
                <a:sym typeface="Calibri"/>
              </a:rPr>
              <a:t>Accreditato</a:t>
            </a:r>
            <a:r>
              <a:rPr kumimoji="0" lang="en-US" sz="1400" b="0" i="1" u="none" strike="noStrike" cap="none" spc="0" normalizeH="0" baseline="0" dirty="0">
                <a:ln>
                  <a:noFill/>
                </a:ln>
                <a:solidFill>
                  <a:srgbClr val="000000"/>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rgbClr val="000000"/>
                </a:solidFill>
                <a:effectLst/>
                <a:uFillTx/>
                <a:latin typeface="Trebuchet MS" panose="020B0603020202020204" pitchFamily="34" charset="0"/>
                <a:sym typeface="Calibri"/>
              </a:rPr>
              <a:t>alla</a:t>
            </a:r>
            <a:r>
              <a:rPr kumimoji="0" lang="en-US" sz="1400" b="0" i="1" u="none" strike="noStrike" cap="none" spc="0" normalizeH="0" baseline="0" dirty="0">
                <a:ln>
                  <a:noFill/>
                </a:ln>
                <a:solidFill>
                  <a:srgbClr val="000000"/>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rgbClr val="000000"/>
                </a:solidFill>
                <a:effectLst/>
                <a:uFillTx/>
                <a:latin typeface="Trebuchet MS" panose="020B0603020202020204" pitchFamily="34" charset="0"/>
                <a:sym typeface="Calibri"/>
              </a:rPr>
              <a:t>formazione</a:t>
            </a:r>
            <a:endParaRPr kumimoji="0" lang="en-US" sz="1400" b="0" i="1" u="none" strike="noStrike" cap="none" spc="0" normalizeH="0" baseline="0" dirty="0">
              <a:ln>
                <a:noFill/>
              </a:ln>
              <a:solidFill>
                <a:srgbClr val="000000"/>
              </a:solidFill>
              <a:effectLst/>
              <a:uFillTx/>
              <a:latin typeface="Trebuchet MS" panose="020B0603020202020204" pitchFamily="34" charset="0"/>
              <a:sym typeface="Calibri"/>
            </a:endParaRPr>
          </a:p>
        </p:txBody>
      </p:sp>
      <p:grpSp>
        <p:nvGrpSpPr>
          <p:cNvPr id="58" name="Group 57">
            <a:extLst>
              <a:ext uri="{FF2B5EF4-FFF2-40B4-BE49-F238E27FC236}">
                <a16:creationId xmlns:a16="http://schemas.microsoft.com/office/drawing/2014/main" id="{79BD3E2C-C025-48AA-97FB-3403C8903574}"/>
              </a:ext>
            </a:extLst>
          </p:cNvPr>
          <p:cNvGrpSpPr/>
          <p:nvPr/>
        </p:nvGrpSpPr>
        <p:grpSpPr>
          <a:xfrm>
            <a:off x="2737723" y="2404694"/>
            <a:ext cx="2229578" cy="2687027"/>
            <a:chOff x="9201635" y="2404695"/>
            <a:chExt cx="2229578" cy="2687027"/>
          </a:xfrm>
        </p:grpSpPr>
        <p:sp>
          <p:nvSpPr>
            <p:cNvPr id="60" name="Text Placeholder 2">
              <a:extLst>
                <a:ext uri="{FF2B5EF4-FFF2-40B4-BE49-F238E27FC236}">
                  <a16:creationId xmlns:a16="http://schemas.microsoft.com/office/drawing/2014/main" id="{4737AA2C-33C6-42A8-88FA-973687B2EE82}"/>
                </a:ext>
              </a:extLst>
            </p:cNvPr>
            <p:cNvSpPr txBox="1">
              <a:spLocks/>
            </p:cNvSpPr>
            <p:nvPr/>
          </p:nvSpPr>
          <p:spPr>
            <a:xfrm>
              <a:off x="9381635" y="2404695"/>
              <a:ext cx="2049578" cy="2687027"/>
            </a:xfrm>
            <a:prstGeom prst="rect">
              <a:avLst/>
            </a:prstGeom>
          </p:spPr>
          <p:txBody>
            <a:bodyPr vert="horz" lIns="0" tIns="90000" rIns="0" bIns="90000" rtlCol="0">
              <a:noAutofit/>
            </a:bodyPr>
            <a:lstStyle>
              <a:lvl1pPr marL="0" indent="0" algn="l" defTabSz="914400" rtl="0" eaLnBrk="1" latinLnBrk="0" hangingPunct="1">
                <a:spcBef>
                  <a:spcPts val="1500"/>
                </a:spcBef>
                <a:buFontTx/>
                <a:buNone/>
                <a:defRPr sz="1800" kern="1200">
                  <a:solidFill>
                    <a:srgbClr val="004785"/>
                  </a:solidFill>
                  <a:latin typeface="Gill Sans MT" panose="020B0502020104020203" pitchFamily="34" charset="0"/>
                  <a:ea typeface="+mn-ea"/>
                  <a:cs typeface="Arial" pitchFamily="34" charset="0"/>
                </a:defRPr>
              </a:lvl1pPr>
              <a:lvl2pPr marL="270000" indent="-268288" algn="l" defTabSz="914400" rtl="0" eaLnBrk="1" latinLnBrk="0" hangingPunct="1">
                <a:spcBef>
                  <a:spcPts val="1000"/>
                </a:spcBef>
                <a:buClr>
                  <a:schemeClr val="accent1"/>
                </a:buClr>
                <a:buFont typeface="Wingdings" pitchFamily="2" charset="2"/>
                <a:buChar char="n"/>
                <a:defRPr sz="1800" kern="1200">
                  <a:solidFill>
                    <a:srgbClr val="004785"/>
                  </a:solidFill>
                  <a:latin typeface="Gill Sans MT" panose="020B0502020104020203" pitchFamily="34" charset="0"/>
                  <a:ea typeface="+mn-ea"/>
                  <a:cs typeface="Arial" pitchFamily="34" charset="0"/>
                </a:defRPr>
              </a:lvl2pPr>
              <a:lvl3pPr marL="540000" indent="-268288" algn="l" defTabSz="914400" rtl="0" eaLnBrk="1" latinLnBrk="0" hangingPunct="1">
                <a:spcBef>
                  <a:spcPts val="500"/>
                </a:spcBef>
                <a:buClr>
                  <a:schemeClr val="accent1"/>
                </a:buClr>
                <a:buFont typeface="Arial" pitchFamily="34" charset="0"/>
                <a:buChar char="–"/>
                <a:defRPr sz="1800" kern="1200">
                  <a:solidFill>
                    <a:srgbClr val="004785"/>
                  </a:solidFill>
                  <a:latin typeface="Gill Sans MT" panose="020B0502020104020203" pitchFamily="34" charset="0"/>
                  <a:ea typeface="+mn-ea"/>
                  <a:cs typeface="Arial" pitchFamily="34" charset="0"/>
                </a:defRPr>
              </a:lvl3pPr>
              <a:lvl4pPr marL="810000" indent="-270000" algn="l" defTabSz="914400" rtl="0" eaLnBrk="1" latinLnBrk="0" hangingPunct="1">
                <a:spcBef>
                  <a:spcPts val="500"/>
                </a:spcBef>
                <a:buClr>
                  <a:schemeClr val="accent1"/>
                </a:buClr>
                <a:buFont typeface="Arial" pitchFamily="34" charset="0"/>
                <a:buChar char="–"/>
                <a:defRPr sz="1800" kern="1200">
                  <a:solidFill>
                    <a:srgbClr val="004785"/>
                  </a:solidFill>
                  <a:latin typeface="Gill Sans MT" panose="020B0502020104020203" pitchFamily="34" charset="0"/>
                  <a:ea typeface="+mn-ea"/>
                  <a:cs typeface="Arial" pitchFamily="34" charset="0"/>
                </a:defRPr>
              </a:lvl4pPr>
              <a:lvl5pPr marL="810000" indent="0" algn="l" defTabSz="914400" rtl="0" eaLnBrk="1" latinLnBrk="0" hangingPunct="1">
                <a:spcBef>
                  <a:spcPts val="500"/>
                </a:spcBef>
                <a:buClr>
                  <a:schemeClr val="accent1"/>
                </a:buClr>
                <a:buFontTx/>
                <a:buNone/>
                <a:defRPr sz="1800" kern="1200">
                  <a:solidFill>
                    <a:srgbClr val="004785"/>
                  </a:solidFill>
                  <a:latin typeface="Gill Sans MT" panose="020B0502020104020203"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1200"/>
                </a:spcBef>
                <a:buClr>
                  <a:srgbClr val="357943"/>
                </a:buClr>
                <a:buFont typeface="+mj-lt"/>
                <a:buAutoNum type="arabicPeriod"/>
              </a:pPr>
              <a:r>
                <a:rPr lang="fr-FR" sz="1600" b="1" dirty="0" err="1">
                  <a:solidFill>
                    <a:srgbClr val="357943"/>
                  </a:solidFill>
                  <a:latin typeface="Trebuchet MS" panose="020B0603020202020204" pitchFamily="34" charset="0"/>
                </a:rPr>
                <a:t>Avvio</a:t>
              </a:r>
              <a:r>
                <a:rPr lang="fr-FR" sz="1600" b="1" dirty="0">
                  <a:solidFill>
                    <a:srgbClr val="357943"/>
                  </a:solidFill>
                  <a:latin typeface="Trebuchet MS" panose="020B0603020202020204" pitchFamily="34" charset="0"/>
                </a:rPr>
                <a:t> </a:t>
              </a:r>
              <a:r>
                <a:rPr lang="fr-FR" sz="1600" dirty="0" err="1">
                  <a:solidFill>
                    <a:srgbClr val="357943"/>
                  </a:solidFill>
                  <a:latin typeface="Trebuchet MS" panose="020B0603020202020204" pitchFamily="34" charset="0"/>
                </a:rPr>
                <a:t>ed</a:t>
              </a:r>
              <a:r>
                <a:rPr lang="fr-FR" sz="1600" dirty="0">
                  <a:solidFill>
                    <a:srgbClr val="357943"/>
                  </a:solidFill>
                  <a:latin typeface="Trebuchet MS" panose="020B0603020202020204" pitchFamily="34" charset="0"/>
                </a:rPr>
                <a:t> </a:t>
              </a:r>
              <a:r>
                <a:rPr lang="fr-FR" sz="1600" b="1" dirty="0" err="1">
                  <a:solidFill>
                    <a:srgbClr val="357943"/>
                  </a:solidFill>
                  <a:latin typeface="Trebuchet MS" panose="020B0603020202020204" pitchFamily="34" charset="0"/>
                </a:rPr>
                <a:t>erogazione</a:t>
              </a:r>
              <a:r>
                <a:rPr lang="fr-FR" sz="1600" b="1" dirty="0">
                  <a:solidFill>
                    <a:srgbClr val="357943"/>
                  </a:solidFill>
                  <a:latin typeface="Trebuchet MS" panose="020B0603020202020204" pitchFamily="34" charset="0"/>
                </a:rPr>
                <a:t> </a:t>
              </a:r>
              <a:r>
                <a:rPr lang="fr-FR" sz="1600" dirty="0">
                  <a:solidFill>
                    <a:srgbClr val="357943"/>
                  </a:solidFill>
                  <a:latin typeface="Trebuchet MS" panose="020B0603020202020204" pitchFamily="34" charset="0"/>
                </a:rPr>
                <a:t>dei </a:t>
              </a:r>
              <a:r>
                <a:rPr lang="fr-FR" sz="1600" b="1" dirty="0" err="1">
                  <a:solidFill>
                    <a:srgbClr val="357943"/>
                  </a:solidFill>
                  <a:latin typeface="Trebuchet MS" panose="020B0603020202020204" pitchFamily="34" charset="0"/>
                </a:rPr>
                <a:t>servizi</a:t>
              </a:r>
              <a:r>
                <a:rPr lang="fr-FR" sz="1600" b="1" dirty="0">
                  <a:solidFill>
                    <a:srgbClr val="357943"/>
                  </a:solidFill>
                  <a:latin typeface="Trebuchet MS" panose="020B0603020202020204" pitchFamily="34" charset="0"/>
                </a:rPr>
                <a:t> al </a:t>
              </a:r>
              <a:r>
                <a:rPr lang="fr-FR" sz="1600" b="1" dirty="0" err="1">
                  <a:solidFill>
                    <a:srgbClr val="357943"/>
                  </a:solidFill>
                  <a:latin typeface="Trebuchet MS" panose="020B0603020202020204" pitchFamily="34" charset="0"/>
                </a:rPr>
                <a:t>lavoro</a:t>
              </a:r>
              <a:endParaRPr lang="fr-FR" sz="1600" b="1" dirty="0">
                <a:solidFill>
                  <a:srgbClr val="357943"/>
                </a:solidFill>
                <a:latin typeface="Trebuchet MS" panose="020B0603020202020204" pitchFamily="34" charset="0"/>
              </a:endParaRPr>
            </a:p>
          </p:txBody>
        </p:sp>
        <p:sp>
          <p:nvSpPr>
            <p:cNvPr id="61" name="Oval 60">
              <a:extLst>
                <a:ext uri="{FF2B5EF4-FFF2-40B4-BE49-F238E27FC236}">
                  <a16:creationId xmlns:a16="http://schemas.microsoft.com/office/drawing/2014/main" id="{F08A781C-9175-4850-B2A6-3F4BF0B116FD}"/>
                </a:ext>
              </a:extLst>
            </p:cNvPr>
            <p:cNvSpPr>
              <a:spLocks noChangeAspect="1"/>
            </p:cNvSpPr>
            <p:nvPr/>
          </p:nvSpPr>
          <p:spPr>
            <a:xfrm>
              <a:off x="9201635" y="2458074"/>
              <a:ext cx="360000" cy="360000"/>
            </a:xfrm>
            <a:prstGeom prst="ellipse">
              <a:avLst/>
            </a:prstGeom>
            <a:solidFill>
              <a:schemeClr val="accent3">
                <a:lumMod val="20000"/>
                <a:lumOff val="80000"/>
              </a:schemeClr>
            </a:solidFill>
            <a:ln w="50800" cap="flat">
              <a:solidFill>
                <a:srgbClr val="357943"/>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1828800" fontAlgn="auto" latinLnBrk="0" hangingPunct="0">
                <a:lnSpc>
                  <a:spcPct val="100000"/>
                </a:lnSpc>
                <a:spcBef>
                  <a:spcPts val="0"/>
                </a:spcBef>
                <a:spcAft>
                  <a:spcPts val="0"/>
                </a:spcAft>
                <a:buClrTx/>
                <a:buSzTx/>
                <a:buFontTx/>
                <a:buNone/>
                <a:tabLst/>
              </a:pPr>
              <a:r>
                <a:rPr kumimoji="0" lang="en-US" b="0" i="0" u="none" strike="noStrike" cap="none" spc="0" normalizeH="0" baseline="0" dirty="0">
                  <a:ln>
                    <a:noFill/>
                  </a:ln>
                  <a:solidFill>
                    <a:srgbClr val="357943"/>
                  </a:solidFill>
                  <a:effectLst/>
                  <a:uFillTx/>
                  <a:latin typeface="+mn-lt"/>
                  <a:ea typeface="+mn-ea"/>
                  <a:cs typeface="+mn-cs"/>
                  <a:sym typeface="Calibri"/>
                </a:rPr>
                <a:t>1</a:t>
              </a:r>
              <a:endParaRPr kumimoji="0" lang="en-150" b="0" i="0" u="none" strike="noStrike" cap="none" spc="0" normalizeH="0" baseline="0" dirty="0">
                <a:ln>
                  <a:noFill/>
                </a:ln>
                <a:solidFill>
                  <a:srgbClr val="357943"/>
                </a:solidFill>
                <a:effectLst/>
                <a:uFillTx/>
                <a:latin typeface="+mn-lt"/>
                <a:ea typeface="+mn-ea"/>
                <a:cs typeface="+mn-cs"/>
                <a:sym typeface="Calibri"/>
              </a:endParaRPr>
            </a:p>
          </p:txBody>
        </p:sp>
      </p:grpSp>
    </p:spTree>
    <p:extLst>
      <p:ext uri="{BB962C8B-B14F-4D97-AF65-F5344CB8AC3E}">
        <p14:creationId xmlns:p14="http://schemas.microsoft.com/office/powerpoint/2010/main" val="1613730854"/>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2D8E0C8-5311-4D05-811D-9293E834B0F7}"/>
              </a:ext>
            </a:extLst>
          </p:cNvPr>
          <p:cNvSpPr>
            <a:spLocks noChangeArrowheads="1"/>
          </p:cNvSpPr>
          <p:nvPr/>
        </p:nvSpPr>
        <p:spPr bwMode="auto">
          <a:xfrm>
            <a:off x="0" y="-47282"/>
            <a:ext cx="92398"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5720" tIns="22860" rIns="45720" bIns="22860" numCol="1" anchor="ctr" anchorCtr="0" compatLnSpc="1">
            <a:prstTxWarp prst="textNoShape">
              <a:avLst/>
            </a:prstTxWarp>
            <a:spAutoFit/>
          </a:bodyPr>
          <a:lstStyle/>
          <a:p>
            <a:pPr marL="0" marR="0" lvl="0" indent="0" algn="l" defTabSz="914400" rtl="0" eaLnBrk="1" fontAlgn="auto" latinLnBrk="0" hangingPunct="0">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srgbClr val="000000"/>
              </a:solidFill>
              <a:effectLst/>
              <a:uLnTx/>
              <a:uFillTx/>
              <a:latin typeface="Calibri"/>
              <a:cs typeface="Calibri"/>
              <a:sym typeface="Calibri"/>
            </a:endParaRPr>
          </a:p>
        </p:txBody>
      </p:sp>
      <p:pic>
        <p:nvPicPr>
          <p:cNvPr id="2049" name="Picture 1" descr="Logo_Ariaspa">
            <a:extLst>
              <a:ext uri="{FF2B5EF4-FFF2-40B4-BE49-F238E27FC236}">
                <a16:creationId xmlns:a16="http://schemas.microsoft.com/office/drawing/2014/main" id="{70350E6A-AF05-499B-81C1-B68FBDE3C536}"/>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54221" y="5921473"/>
            <a:ext cx="1380936" cy="544089"/>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28EA27A9-BF2C-4CF3-95CA-A711D06573D2}"/>
              </a:ext>
            </a:extLst>
          </p:cNvPr>
          <p:cNvSpPr txBox="1"/>
          <p:nvPr/>
        </p:nvSpPr>
        <p:spPr>
          <a:xfrm>
            <a:off x="354221" y="216358"/>
            <a:ext cx="11483558"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l" defTabSz="1828800" rtl="0" fontAlgn="auto" latinLnBrk="0" hangingPunct="0">
              <a:lnSpc>
                <a:spcPct val="100000"/>
              </a:lnSpc>
              <a:spcBef>
                <a:spcPts val="0"/>
              </a:spcBef>
              <a:spcAft>
                <a:spcPts val="0"/>
              </a:spcAft>
              <a:buClrTx/>
              <a:buSzTx/>
              <a:buFontTx/>
              <a:buNone/>
              <a:tabLst/>
            </a:pPr>
            <a:r>
              <a:rPr lang="en-US" sz="2800" b="1" dirty="0">
                <a:solidFill>
                  <a:srgbClr val="297A38"/>
                </a:solidFill>
                <a:latin typeface="Trebuchet MS" panose="020B0603020202020204" pitchFamily="34" charset="0"/>
                <a:sym typeface="Calibri"/>
              </a:rPr>
              <a:t>Fase I – Presa in </a:t>
            </a:r>
            <a:r>
              <a:rPr lang="en-US" sz="2800" b="1" dirty="0" err="1">
                <a:solidFill>
                  <a:srgbClr val="297A38"/>
                </a:solidFill>
                <a:latin typeface="Trebuchet MS" panose="020B0603020202020204" pitchFamily="34" charset="0"/>
                <a:sym typeface="Calibri"/>
              </a:rPr>
              <a:t>carico</a:t>
            </a:r>
            <a:r>
              <a:rPr lang="en-US" sz="2800" b="1" dirty="0">
                <a:solidFill>
                  <a:srgbClr val="297A38"/>
                </a:solidFill>
                <a:latin typeface="Trebuchet MS" panose="020B0603020202020204" pitchFamily="34" charset="0"/>
                <a:sym typeface="Calibri"/>
              </a:rPr>
              <a:t> del </a:t>
            </a:r>
            <a:r>
              <a:rPr lang="en-US" sz="2800" b="1" dirty="0" err="1">
                <a:solidFill>
                  <a:srgbClr val="297A38"/>
                </a:solidFill>
                <a:latin typeface="Trebuchet MS" panose="020B0603020202020204" pitchFamily="34" charset="0"/>
                <a:sym typeface="Calibri"/>
              </a:rPr>
              <a:t>giovane</a:t>
            </a:r>
            <a:endParaRPr kumimoji="0" lang="en-US" sz="2800" b="1" i="0" u="none" strike="noStrike" cap="none" spc="0" normalizeH="0" baseline="0" dirty="0">
              <a:ln>
                <a:noFill/>
              </a:ln>
              <a:solidFill>
                <a:srgbClr val="297A38"/>
              </a:solidFill>
              <a:effectLst/>
              <a:uFillTx/>
              <a:latin typeface="Trebuchet MS" panose="020B0603020202020204" pitchFamily="34" charset="0"/>
              <a:sym typeface="Calibri"/>
            </a:endParaRPr>
          </a:p>
        </p:txBody>
      </p:sp>
      <p:grpSp>
        <p:nvGrpSpPr>
          <p:cNvPr id="19" name="Group 18">
            <a:extLst>
              <a:ext uri="{FF2B5EF4-FFF2-40B4-BE49-F238E27FC236}">
                <a16:creationId xmlns:a16="http://schemas.microsoft.com/office/drawing/2014/main" id="{DD39D45C-BC7F-4929-AC3A-8C3EAC757BC4}"/>
              </a:ext>
            </a:extLst>
          </p:cNvPr>
          <p:cNvGrpSpPr/>
          <p:nvPr/>
        </p:nvGrpSpPr>
        <p:grpSpPr>
          <a:xfrm>
            <a:off x="826816" y="2060421"/>
            <a:ext cx="10538368" cy="1143324"/>
            <a:chOff x="826816" y="1274630"/>
            <a:chExt cx="10538368" cy="1195819"/>
          </a:xfrm>
        </p:grpSpPr>
        <p:sp>
          <p:nvSpPr>
            <p:cNvPr id="21" name="Content Placeholder 2">
              <a:extLst>
                <a:ext uri="{FF2B5EF4-FFF2-40B4-BE49-F238E27FC236}">
                  <a16:creationId xmlns:a16="http://schemas.microsoft.com/office/drawing/2014/main" id="{312BFC73-A9A1-42F9-A4DA-86CC5AC99010}"/>
                </a:ext>
              </a:extLst>
            </p:cNvPr>
            <p:cNvSpPr txBox="1">
              <a:spLocks/>
            </p:cNvSpPr>
            <p:nvPr/>
          </p:nvSpPr>
          <p:spPr>
            <a:xfrm>
              <a:off x="1805980" y="1274630"/>
              <a:ext cx="9559204" cy="1195819"/>
            </a:xfrm>
            <a:prstGeom prst="rect">
              <a:avLst/>
            </a:prstGeom>
            <a:ln w="12700">
              <a:noFill/>
            </a:ln>
          </p:spPr>
          <p:txBody>
            <a:bodyPr wrap="square" lIns="0" tIns="67500" rIns="0" bIns="67500" anchor="ctr"/>
            <a:lstStyle>
              <a:lvl1pPr marL="0" indent="0" algn="l" defTabSz="914400" rtl="0" eaLnBrk="1" latinLnBrk="0" hangingPunct="1">
                <a:spcBef>
                  <a:spcPts val="1500"/>
                </a:spcBef>
                <a:buFontTx/>
                <a:buNone/>
                <a:defRPr sz="1400" kern="1200">
                  <a:solidFill>
                    <a:schemeClr val="tx1"/>
                  </a:solidFill>
                  <a:latin typeface="Arial" pitchFamily="34" charset="0"/>
                  <a:ea typeface="+mn-ea"/>
                  <a:cs typeface="Arial" pitchFamily="34" charset="0"/>
                </a:defRPr>
              </a:lvl1pPr>
              <a:lvl2pPr marL="270000" indent="-268288" algn="l" defTabSz="914400" rtl="0" eaLnBrk="1" latinLnBrk="0" hangingPunct="1">
                <a:spcBef>
                  <a:spcPts val="1000"/>
                </a:spcBef>
                <a:buClr>
                  <a:schemeClr val="tx1"/>
                </a:buClr>
                <a:buFont typeface="Wingdings" pitchFamily="2" charset="2"/>
                <a:buChar char="n"/>
                <a:defRPr sz="1400" kern="1200">
                  <a:solidFill>
                    <a:schemeClr val="tx1"/>
                  </a:solidFill>
                  <a:latin typeface="Arial" pitchFamily="34" charset="0"/>
                  <a:ea typeface="+mn-ea"/>
                  <a:cs typeface="Arial" pitchFamily="34" charset="0"/>
                </a:defRPr>
              </a:lvl2pPr>
              <a:lvl3pPr marL="540000" indent="-268288" algn="l" defTabSz="914400" rtl="0" eaLnBrk="1" latinLnBrk="0" hangingPunct="1">
                <a:spcBef>
                  <a:spcPts val="500"/>
                </a:spcBef>
                <a:buClr>
                  <a:schemeClr val="tx1"/>
                </a:buClr>
                <a:buFont typeface="Arial" pitchFamily="34" charset="0"/>
                <a:buChar char="–"/>
                <a:defRPr sz="1400" kern="1200">
                  <a:solidFill>
                    <a:schemeClr val="tx1"/>
                  </a:solidFill>
                  <a:latin typeface="Arial" pitchFamily="34" charset="0"/>
                  <a:ea typeface="+mn-ea"/>
                  <a:cs typeface="Arial" pitchFamily="34" charset="0"/>
                </a:defRPr>
              </a:lvl3pPr>
              <a:lvl4pPr marL="810000" indent="-270000" algn="l" defTabSz="914400" rtl="0" eaLnBrk="1" latinLnBrk="0" hangingPunct="1">
                <a:spcBef>
                  <a:spcPts val="500"/>
                </a:spcBef>
                <a:buFont typeface="Arial" pitchFamily="34" charset="0"/>
                <a:buChar char="–"/>
                <a:defRPr sz="1400" kern="1200">
                  <a:solidFill>
                    <a:schemeClr val="tx1"/>
                  </a:solidFill>
                  <a:latin typeface="Arial" pitchFamily="34" charset="0"/>
                  <a:ea typeface="+mn-ea"/>
                  <a:cs typeface="Arial" pitchFamily="34" charset="0"/>
                </a:defRPr>
              </a:lvl4pPr>
              <a:lvl5pPr marL="810000" indent="0" algn="l" defTabSz="914400" rtl="0" eaLnBrk="1" latinLnBrk="0" hangingPunct="1">
                <a:spcBef>
                  <a:spcPts val="500"/>
                </a:spcBef>
                <a:buFontTx/>
                <a:buNone/>
                <a:defRPr sz="14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712" lvl="1" indent="0">
                <a:spcBef>
                  <a:spcPts val="600"/>
                </a:spcBef>
                <a:buClr>
                  <a:schemeClr val="accent1"/>
                </a:buClr>
                <a:buNone/>
              </a:pPr>
              <a:r>
                <a:rPr lang="it-IT" sz="1800" b="1" dirty="0">
                  <a:solidFill>
                    <a:srgbClr val="297A38"/>
                  </a:solidFill>
                  <a:latin typeface="Trebuchet MS" panose="020B0603020202020204" pitchFamily="34" charset="0"/>
                </a:rPr>
                <a:t>Registrazione e adesione del NEET al programma Garanzia Giovani</a:t>
              </a:r>
              <a:endParaRPr lang="en-US" sz="1800" b="1" dirty="0">
                <a:solidFill>
                  <a:srgbClr val="297A38"/>
                </a:solidFill>
                <a:latin typeface="Trebuchet MS" panose="020B0603020202020204" pitchFamily="34" charset="0"/>
              </a:endParaRPr>
            </a:p>
            <a:p>
              <a:pPr lvl="1">
                <a:spcBef>
                  <a:spcPts val="600"/>
                </a:spcBef>
                <a:buClr>
                  <a:srgbClr val="357B38"/>
                </a:buClr>
                <a:buFont typeface="Wingdings" panose="05000000000000000000" pitchFamily="2" charset="2"/>
                <a:buChar char=""/>
              </a:pPr>
              <a:r>
                <a:rPr lang="it-IT" b="1" dirty="0">
                  <a:latin typeface="Trebuchet MS" panose="020B0603020202020204" pitchFamily="34" charset="0"/>
                </a:rPr>
                <a:t>I</a:t>
              </a:r>
              <a:r>
                <a:rPr lang="it-IT" dirty="0">
                  <a:latin typeface="Trebuchet MS" panose="020B0603020202020204" pitchFamily="34" charset="0"/>
                </a:rPr>
                <a:t>l </a:t>
              </a:r>
              <a:r>
                <a:rPr lang="it-IT" b="1" dirty="0">
                  <a:solidFill>
                    <a:srgbClr val="357943"/>
                  </a:solidFill>
                  <a:latin typeface="Trebuchet MS" panose="020B0603020202020204" pitchFamily="34" charset="0"/>
                </a:rPr>
                <a:t>GIOVANE</a:t>
              </a:r>
              <a:r>
                <a:rPr lang="it-IT" dirty="0">
                  <a:solidFill>
                    <a:srgbClr val="357943"/>
                  </a:solidFill>
                  <a:latin typeface="Trebuchet MS" panose="020B0603020202020204" pitchFamily="34" charset="0"/>
                </a:rPr>
                <a:t> </a:t>
              </a:r>
              <a:r>
                <a:rPr lang="it-IT" dirty="0">
                  <a:latin typeface="Trebuchet MS" panose="020B0603020202020204" pitchFamily="34" charset="0"/>
                </a:rPr>
                <a:t>effettua la </a:t>
              </a:r>
              <a:r>
                <a:rPr lang="it-IT" b="1" dirty="0">
                  <a:solidFill>
                    <a:srgbClr val="357943"/>
                  </a:solidFill>
                  <a:latin typeface="Trebuchet MS" panose="020B0603020202020204" pitchFamily="34" charset="0"/>
                </a:rPr>
                <a:t>REGISTRAZIONE </a:t>
              </a:r>
              <a:r>
                <a:rPr lang="it-IT" dirty="0">
                  <a:latin typeface="Trebuchet MS" panose="020B0603020202020204" pitchFamily="34" charset="0"/>
                </a:rPr>
                <a:t>e </a:t>
              </a:r>
              <a:r>
                <a:rPr lang="it-IT" b="1" dirty="0">
                  <a:solidFill>
                    <a:srgbClr val="357943"/>
                  </a:solidFill>
                  <a:latin typeface="Trebuchet MS" panose="020B0603020202020204" pitchFamily="34" charset="0"/>
                </a:rPr>
                <a:t>ADERISCE</a:t>
              </a:r>
              <a:r>
                <a:rPr lang="it-IT" dirty="0">
                  <a:latin typeface="Trebuchet MS" panose="020B0603020202020204" pitchFamily="34" charset="0"/>
                </a:rPr>
                <a:t> al Programma attraverso l</a:t>
              </a:r>
              <a:r>
                <a:rPr lang="en-US" dirty="0">
                  <a:latin typeface="Trebuchet MS" panose="020B0603020202020204" pitchFamily="34" charset="0"/>
                </a:rPr>
                <a:t>’area </a:t>
              </a:r>
              <a:r>
                <a:rPr lang="en-US" dirty="0" err="1">
                  <a:latin typeface="Trebuchet MS" panose="020B0603020202020204" pitchFamily="34" charset="0"/>
                </a:rPr>
                <a:t>personale</a:t>
              </a:r>
              <a:r>
                <a:rPr lang="en-US" dirty="0">
                  <a:latin typeface="Trebuchet MS" panose="020B0603020202020204" pitchFamily="34" charset="0"/>
                </a:rPr>
                <a:t> </a:t>
              </a:r>
              <a:r>
                <a:rPr lang="en-US" dirty="0" err="1">
                  <a:latin typeface="Trebuchet MS" panose="020B0603020202020204" pitchFamily="34" charset="0"/>
                </a:rPr>
                <a:t>della</a:t>
              </a:r>
              <a:r>
                <a:rPr lang="en-US" dirty="0">
                  <a:latin typeface="Trebuchet MS" panose="020B0603020202020204" pitchFamily="34" charset="0"/>
                </a:rPr>
                <a:t> </a:t>
              </a:r>
              <a:r>
                <a:rPr lang="en-US" dirty="0" err="1">
                  <a:latin typeface="Trebuchet MS" panose="020B0603020202020204" pitchFamily="34" charset="0"/>
                </a:rPr>
                <a:t>piattaforma</a:t>
              </a:r>
              <a:r>
                <a:rPr lang="en-US" dirty="0">
                  <a:latin typeface="Trebuchet MS" panose="020B0603020202020204" pitchFamily="34" charset="0"/>
                </a:rPr>
                <a:t> </a:t>
              </a:r>
              <a:r>
                <a:rPr lang="en-US" b="1" dirty="0" err="1">
                  <a:solidFill>
                    <a:srgbClr val="357943"/>
                  </a:solidFill>
                  <a:latin typeface="Trebuchet MS" panose="020B0603020202020204" pitchFamily="34" charset="0"/>
                </a:rPr>
                <a:t>MyANPAL</a:t>
              </a:r>
              <a:r>
                <a:rPr lang="en-US" b="1" dirty="0">
                  <a:solidFill>
                    <a:srgbClr val="357943"/>
                  </a:solidFill>
                  <a:latin typeface="Trebuchet MS" panose="020B0603020202020204" pitchFamily="34" charset="0"/>
                </a:rPr>
                <a:t> </a:t>
              </a:r>
              <a:r>
                <a:rPr lang="en-US" b="1" dirty="0">
                  <a:latin typeface="Trebuchet MS" panose="020B0603020202020204" pitchFamily="34" charset="0"/>
                </a:rPr>
                <a:t>(</a:t>
              </a:r>
              <a:r>
                <a:rPr lang="it-IT" u="sng" dirty="0">
                  <a:latin typeface="Trebuchet MS" panose="020B0603020202020204" pitchFamily="34" charset="0"/>
                  <a:hlinkClick r:id="rId4">
                    <a:extLst>
                      <a:ext uri="{A12FA001-AC4F-418D-AE19-62706E023703}">
                        <ahyp:hlinkClr xmlns:ahyp="http://schemas.microsoft.com/office/drawing/2018/hyperlinkcolor" val="tx"/>
                      </a:ext>
                    </a:extLst>
                  </a:hlinkClick>
                </a:rPr>
                <a:t>https://myanpal.anpal.gov.it/myanpal/</a:t>
              </a:r>
              <a:r>
                <a:rPr lang="it-IT" b="1" u="sng" dirty="0">
                  <a:latin typeface="Trebuchet MS" panose="020B0603020202020204" pitchFamily="34" charset="0"/>
                </a:rPr>
                <a:t> </a:t>
              </a:r>
              <a:r>
                <a:rPr lang="it-IT" b="1" dirty="0">
                  <a:latin typeface="Trebuchet MS" panose="020B0603020202020204" pitchFamily="34" charset="0"/>
                </a:rPr>
                <a:t>).</a:t>
              </a:r>
              <a:endParaRPr lang="it-IT" b="1" dirty="0">
                <a:solidFill>
                  <a:srgbClr val="357943"/>
                </a:solidFill>
                <a:latin typeface="Trebuchet MS" panose="020B0603020202020204" pitchFamily="34" charset="0"/>
              </a:endParaRPr>
            </a:p>
          </p:txBody>
        </p:sp>
        <p:grpSp>
          <p:nvGrpSpPr>
            <p:cNvPr id="22" name="Group 21">
              <a:extLst>
                <a:ext uri="{FF2B5EF4-FFF2-40B4-BE49-F238E27FC236}">
                  <a16:creationId xmlns:a16="http://schemas.microsoft.com/office/drawing/2014/main" id="{DD382960-1CA4-43E2-B7AF-05828C6B99A7}"/>
                </a:ext>
              </a:extLst>
            </p:cNvPr>
            <p:cNvGrpSpPr>
              <a:grpSpLocks noChangeAspect="1"/>
            </p:cNvGrpSpPr>
            <p:nvPr/>
          </p:nvGrpSpPr>
          <p:grpSpPr>
            <a:xfrm>
              <a:off x="826816" y="1600358"/>
              <a:ext cx="545616" cy="427524"/>
              <a:chOff x="381000" y="2029591"/>
              <a:chExt cx="560515" cy="439200"/>
            </a:xfrm>
          </p:grpSpPr>
          <p:sp>
            <p:nvSpPr>
              <p:cNvPr id="23" name="Rectangle 22">
                <a:extLst>
                  <a:ext uri="{FF2B5EF4-FFF2-40B4-BE49-F238E27FC236}">
                    <a16:creationId xmlns:a16="http://schemas.microsoft.com/office/drawing/2014/main" id="{10963FCE-6570-428E-8F97-34D2BCCBF085}"/>
                  </a:ext>
                </a:extLst>
              </p:cNvPr>
              <p:cNvSpPr/>
              <p:nvPr/>
            </p:nvSpPr>
            <p:spPr>
              <a:xfrm>
                <a:off x="456525" y="2029750"/>
                <a:ext cx="484990" cy="438884"/>
              </a:xfrm>
              <a:prstGeom prst="rect">
                <a:avLst/>
              </a:prstGeom>
              <a:solidFill>
                <a:schemeClr val="accent1">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b="1" dirty="0">
                    <a:solidFill>
                      <a:schemeClr val="accent1"/>
                    </a:solidFill>
                    <a:latin typeface="+mj-lt"/>
                  </a:rPr>
                  <a:t>1</a:t>
                </a:r>
              </a:p>
            </p:txBody>
          </p:sp>
          <p:sp>
            <p:nvSpPr>
              <p:cNvPr id="24" name="Rectangle 23">
                <a:extLst>
                  <a:ext uri="{FF2B5EF4-FFF2-40B4-BE49-F238E27FC236}">
                    <a16:creationId xmlns:a16="http://schemas.microsoft.com/office/drawing/2014/main" id="{3680A8DC-5DF2-46C7-B6E6-E321569616AC}"/>
                  </a:ext>
                </a:extLst>
              </p:cNvPr>
              <p:cNvSpPr/>
              <p:nvPr/>
            </p:nvSpPr>
            <p:spPr>
              <a:xfrm>
                <a:off x="381000" y="2029591"/>
                <a:ext cx="151684" cy="4392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350"/>
              </a:p>
            </p:txBody>
          </p:sp>
        </p:grpSp>
      </p:grpSp>
      <p:grpSp>
        <p:nvGrpSpPr>
          <p:cNvPr id="25" name="Group 24">
            <a:extLst>
              <a:ext uri="{FF2B5EF4-FFF2-40B4-BE49-F238E27FC236}">
                <a16:creationId xmlns:a16="http://schemas.microsoft.com/office/drawing/2014/main" id="{71D693E9-EB2F-4167-A2DD-22A97C7A1DC7}"/>
              </a:ext>
            </a:extLst>
          </p:cNvPr>
          <p:cNvGrpSpPr/>
          <p:nvPr/>
        </p:nvGrpSpPr>
        <p:grpSpPr>
          <a:xfrm>
            <a:off x="826816" y="3323487"/>
            <a:ext cx="10538368" cy="910717"/>
            <a:chOff x="826816" y="1289344"/>
            <a:chExt cx="10538368" cy="952532"/>
          </a:xfrm>
        </p:grpSpPr>
        <p:sp>
          <p:nvSpPr>
            <p:cNvPr id="26" name="Content Placeholder 2">
              <a:extLst>
                <a:ext uri="{FF2B5EF4-FFF2-40B4-BE49-F238E27FC236}">
                  <a16:creationId xmlns:a16="http://schemas.microsoft.com/office/drawing/2014/main" id="{CF882C74-0809-435A-84A3-987DC9255BA5}"/>
                </a:ext>
              </a:extLst>
            </p:cNvPr>
            <p:cNvSpPr txBox="1">
              <a:spLocks/>
            </p:cNvSpPr>
            <p:nvPr/>
          </p:nvSpPr>
          <p:spPr>
            <a:xfrm>
              <a:off x="1805980" y="1289344"/>
              <a:ext cx="9559204" cy="952532"/>
            </a:xfrm>
            <a:prstGeom prst="rect">
              <a:avLst/>
            </a:prstGeom>
            <a:ln w="12700">
              <a:noFill/>
            </a:ln>
          </p:spPr>
          <p:txBody>
            <a:bodyPr wrap="square" lIns="0" tIns="67500" rIns="0" bIns="67500" anchor="ctr"/>
            <a:lstStyle>
              <a:lvl1pPr marL="0" indent="0" algn="l" defTabSz="914400" rtl="0" eaLnBrk="1" latinLnBrk="0" hangingPunct="1">
                <a:spcBef>
                  <a:spcPts val="1500"/>
                </a:spcBef>
                <a:buFontTx/>
                <a:buNone/>
                <a:defRPr sz="1400" kern="1200">
                  <a:solidFill>
                    <a:schemeClr val="tx1"/>
                  </a:solidFill>
                  <a:latin typeface="Arial" pitchFamily="34" charset="0"/>
                  <a:ea typeface="+mn-ea"/>
                  <a:cs typeface="Arial" pitchFamily="34" charset="0"/>
                </a:defRPr>
              </a:lvl1pPr>
              <a:lvl2pPr marL="270000" indent="-268288" algn="l" defTabSz="914400" rtl="0" eaLnBrk="1" latinLnBrk="0" hangingPunct="1">
                <a:spcBef>
                  <a:spcPts val="1000"/>
                </a:spcBef>
                <a:buClr>
                  <a:schemeClr val="tx1"/>
                </a:buClr>
                <a:buFont typeface="Wingdings" pitchFamily="2" charset="2"/>
                <a:buChar char="n"/>
                <a:defRPr sz="1400" kern="1200">
                  <a:solidFill>
                    <a:schemeClr val="tx1"/>
                  </a:solidFill>
                  <a:latin typeface="Arial" pitchFamily="34" charset="0"/>
                  <a:ea typeface="+mn-ea"/>
                  <a:cs typeface="Arial" pitchFamily="34" charset="0"/>
                </a:defRPr>
              </a:lvl2pPr>
              <a:lvl3pPr marL="540000" indent="-268288" algn="l" defTabSz="914400" rtl="0" eaLnBrk="1" latinLnBrk="0" hangingPunct="1">
                <a:spcBef>
                  <a:spcPts val="500"/>
                </a:spcBef>
                <a:buClr>
                  <a:schemeClr val="tx1"/>
                </a:buClr>
                <a:buFont typeface="Arial" pitchFamily="34" charset="0"/>
                <a:buChar char="–"/>
                <a:defRPr sz="1400" kern="1200">
                  <a:solidFill>
                    <a:schemeClr val="tx1"/>
                  </a:solidFill>
                  <a:latin typeface="Arial" pitchFamily="34" charset="0"/>
                  <a:ea typeface="+mn-ea"/>
                  <a:cs typeface="Arial" pitchFamily="34" charset="0"/>
                </a:defRPr>
              </a:lvl3pPr>
              <a:lvl4pPr marL="810000" indent="-270000" algn="l" defTabSz="914400" rtl="0" eaLnBrk="1" latinLnBrk="0" hangingPunct="1">
                <a:spcBef>
                  <a:spcPts val="500"/>
                </a:spcBef>
                <a:buFont typeface="Arial" pitchFamily="34" charset="0"/>
                <a:buChar char="–"/>
                <a:defRPr sz="1400" kern="1200">
                  <a:solidFill>
                    <a:schemeClr val="tx1"/>
                  </a:solidFill>
                  <a:latin typeface="Arial" pitchFamily="34" charset="0"/>
                  <a:ea typeface="+mn-ea"/>
                  <a:cs typeface="Arial" pitchFamily="34" charset="0"/>
                </a:defRPr>
              </a:lvl4pPr>
              <a:lvl5pPr marL="810000" indent="0" algn="l" defTabSz="914400" rtl="0" eaLnBrk="1" latinLnBrk="0" hangingPunct="1">
                <a:spcBef>
                  <a:spcPts val="500"/>
                </a:spcBef>
                <a:buFontTx/>
                <a:buNone/>
                <a:defRPr sz="14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712" lvl="1" indent="0">
                <a:spcBef>
                  <a:spcPts val="600"/>
                </a:spcBef>
                <a:buClr>
                  <a:schemeClr val="accent1"/>
                </a:buClr>
                <a:buNone/>
              </a:pPr>
              <a:r>
                <a:rPr lang="it-IT" sz="1800" b="1" dirty="0">
                  <a:solidFill>
                    <a:srgbClr val="297A38"/>
                  </a:solidFill>
                  <a:latin typeface="Trebuchet MS" panose="020B0603020202020204" pitchFamily="34" charset="0"/>
                </a:rPr>
                <a:t>Colloquio di orientamento, Profiling e presa in carico</a:t>
              </a:r>
            </a:p>
            <a:p>
              <a:pPr marL="285750" lvl="0" indent="-285750" defTabSz="457200">
                <a:spcBef>
                  <a:spcPts val="600"/>
                </a:spcBef>
                <a:buClr>
                  <a:srgbClr val="357943"/>
                </a:buClr>
                <a:buFont typeface="Wingdings" panose="05000000000000000000" pitchFamily="2" charset="2"/>
                <a:buChar char=""/>
              </a:pPr>
              <a:r>
                <a:rPr lang="it-IT" b="1" dirty="0">
                  <a:latin typeface="Trebuchet MS" panose="020B0603020202020204" pitchFamily="34" charset="0"/>
                </a:rPr>
                <a:t>Entro 60 giorni</a:t>
              </a:r>
              <a:r>
                <a:rPr lang="it-IT" dirty="0">
                  <a:latin typeface="Trebuchet MS" panose="020B0603020202020204" pitchFamily="34" charset="0"/>
                </a:rPr>
                <a:t>, l’</a:t>
              </a:r>
              <a:r>
                <a:rPr lang="it-IT" b="1" dirty="0">
                  <a:solidFill>
                    <a:srgbClr val="357943"/>
                  </a:solidFill>
                  <a:latin typeface="Trebuchet MS" panose="020B0603020202020204" pitchFamily="34" charset="0"/>
                </a:rPr>
                <a:t>OPERATORE</a:t>
              </a:r>
              <a:r>
                <a:rPr lang="it-IT" b="1" dirty="0">
                  <a:latin typeface="Trebuchet MS" panose="020B0603020202020204" pitchFamily="34" charset="0"/>
                </a:rPr>
                <a:t> </a:t>
              </a:r>
              <a:r>
                <a:rPr lang="it-IT" dirty="0">
                  <a:latin typeface="Trebuchet MS" panose="020B0603020202020204" pitchFamily="34" charset="0"/>
                </a:rPr>
                <a:t>effettua la </a:t>
              </a:r>
              <a:r>
                <a:rPr lang="it-IT" b="1" dirty="0">
                  <a:solidFill>
                    <a:srgbClr val="357943"/>
                  </a:solidFill>
                  <a:latin typeface="Trebuchet MS" panose="020B0603020202020204" pitchFamily="34" charset="0"/>
                </a:rPr>
                <a:t>VERIFICA </a:t>
              </a:r>
              <a:r>
                <a:rPr lang="it-IT" dirty="0">
                  <a:latin typeface="Trebuchet MS" panose="020B0603020202020204" pitchFamily="34" charset="0"/>
                </a:rPr>
                <a:t>dello stato </a:t>
              </a:r>
              <a:r>
                <a:rPr lang="it-IT" b="1" dirty="0">
                  <a:solidFill>
                    <a:srgbClr val="357943"/>
                  </a:solidFill>
                  <a:latin typeface="Trebuchet MS" panose="020B0603020202020204" pitchFamily="34" charset="0"/>
                </a:rPr>
                <a:t>NEET</a:t>
              </a:r>
              <a:r>
                <a:rPr lang="it-IT" dirty="0">
                  <a:solidFill>
                    <a:srgbClr val="357943"/>
                  </a:solidFill>
                  <a:latin typeface="Trebuchet MS" panose="020B0603020202020204" pitchFamily="34" charset="0"/>
                </a:rPr>
                <a:t> </a:t>
              </a:r>
              <a:r>
                <a:rPr lang="it-IT" dirty="0">
                  <a:latin typeface="Trebuchet MS" panose="020B0603020202020204" pitchFamily="34" charset="0"/>
                </a:rPr>
                <a:t>ed effettua il </a:t>
              </a:r>
              <a:r>
                <a:rPr lang="it-IT" b="1" dirty="0">
                  <a:solidFill>
                    <a:srgbClr val="357943"/>
                  </a:solidFill>
                  <a:latin typeface="Trebuchet MS" panose="020B0603020202020204" pitchFamily="34" charset="0"/>
                </a:rPr>
                <a:t>COLLOQUIO DI ORIENTAMENTO (A01)</a:t>
              </a:r>
              <a:r>
                <a:rPr lang="it-IT" b="1" dirty="0">
                  <a:latin typeface="Trebuchet MS" panose="020B0603020202020204" pitchFamily="34" charset="0"/>
                </a:rPr>
                <a:t>,</a:t>
              </a:r>
              <a:r>
                <a:rPr lang="it-IT" dirty="0">
                  <a:latin typeface="Trebuchet MS" panose="020B0603020202020204" pitchFamily="34" charset="0"/>
                </a:rPr>
                <a:t> stipula il </a:t>
              </a:r>
              <a:r>
                <a:rPr lang="it-IT" b="1" dirty="0">
                  <a:solidFill>
                    <a:srgbClr val="357943"/>
                  </a:solidFill>
                  <a:latin typeface="Trebuchet MS" panose="020B0603020202020204" pitchFamily="34" charset="0"/>
                </a:rPr>
                <a:t>PATTO DI SERVIZIO </a:t>
              </a:r>
              <a:r>
                <a:rPr lang="it-IT" dirty="0">
                  <a:latin typeface="Trebuchet MS" panose="020B0603020202020204" pitchFamily="34" charset="0"/>
                </a:rPr>
                <a:t>e l’eventuale </a:t>
              </a:r>
              <a:r>
                <a:rPr lang="it-IT" b="1" dirty="0">
                  <a:solidFill>
                    <a:srgbClr val="357943"/>
                  </a:solidFill>
                  <a:latin typeface="Trebuchet MS" panose="020B0603020202020204" pitchFamily="34" charset="0"/>
                </a:rPr>
                <a:t>PROFILING (A02)</a:t>
              </a:r>
              <a:r>
                <a:rPr lang="it-IT" b="1" dirty="0">
                  <a:latin typeface="Trebuchet MS" panose="020B0603020202020204" pitchFamily="34" charset="0"/>
                </a:rPr>
                <a:t>.</a:t>
              </a:r>
              <a:br>
                <a:rPr lang="it-IT" b="1" dirty="0">
                  <a:latin typeface="Trebuchet MS" panose="020B0603020202020204" pitchFamily="34" charset="0"/>
                </a:rPr>
              </a:br>
              <a:r>
                <a:rPr lang="it-IT" dirty="0">
                  <a:latin typeface="Trebuchet MS" panose="020B0603020202020204" pitchFamily="34" charset="0"/>
                </a:rPr>
                <a:t>Inserendo le </a:t>
              </a:r>
              <a:r>
                <a:rPr lang="it-IT" b="1" dirty="0">
                  <a:latin typeface="Trebuchet MS" panose="020B0603020202020204" pitchFamily="34" charset="0"/>
                </a:rPr>
                <a:t>caratteristiche del destinatario</a:t>
              </a:r>
              <a:r>
                <a:rPr lang="it-IT" dirty="0">
                  <a:latin typeface="Trebuchet MS" panose="020B0603020202020204" pitchFamily="34" charset="0"/>
                </a:rPr>
                <a:t>, il sistema restituirà in automatico la </a:t>
              </a:r>
              <a:r>
                <a:rPr lang="it-IT" b="1" dirty="0">
                  <a:solidFill>
                    <a:srgbClr val="297A38"/>
                  </a:solidFill>
                  <a:latin typeface="Trebuchet MS" panose="020B0603020202020204" pitchFamily="34" charset="0"/>
                </a:rPr>
                <a:t>FASCIA DI INTENSITÀ DI AIUTO</a:t>
              </a:r>
              <a:endParaRPr lang="it-IT" sz="1600" b="1" dirty="0">
                <a:solidFill>
                  <a:srgbClr val="297A38"/>
                </a:solidFill>
                <a:latin typeface="+mn-lt"/>
              </a:endParaRPr>
            </a:p>
          </p:txBody>
        </p:sp>
        <p:grpSp>
          <p:nvGrpSpPr>
            <p:cNvPr id="29" name="Group 28">
              <a:extLst>
                <a:ext uri="{FF2B5EF4-FFF2-40B4-BE49-F238E27FC236}">
                  <a16:creationId xmlns:a16="http://schemas.microsoft.com/office/drawing/2014/main" id="{E7399593-6EE7-4978-987A-EA12A9F50C55}"/>
                </a:ext>
              </a:extLst>
            </p:cNvPr>
            <p:cNvGrpSpPr>
              <a:grpSpLocks noChangeAspect="1"/>
            </p:cNvGrpSpPr>
            <p:nvPr/>
          </p:nvGrpSpPr>
          <p:grpSpPr>
            <a:xfrm>
              <a:off x="826816" y="1600358"/>
              <a:ext cx="545616" cy="427524"/>
              <a:chOff x="381000" y="2029591"/>
              <a:chExt cx="560515" cy="439200"/>
            </a:xfrm>
          </p:grpSpPr>
          <p:sp>
            <p:nvSpPr>
              <p:cNvPr id="30" name="Rectangle 29">
                <a:extLst>
                  <a:ext uri="{FF2B5EF4-FFF2-40B4-BE49-F238E27FC236}">
                    <a16:creationId xmlns:a16="http://schemas.microsoft.com/office/drawing/2014/main" id="{A21909FD-C23B-44D1-844D-66BF1BF9CE6A}"/>
                  </a:ext>
                </a:extLst>
              </p:cNvPr>
              <p:cNvSpPr/>
              <p:nvPr/>
            </p:nvSpPr>
            <p:spPr>
              <a:xfrm>
                <a:off x="456525" y="2029750"/>
                <a:ext cx="484990" cy="438884"/>
              </a:xfrm>
              <a:prstGeom prst="rect">
                <a:avLst/>
              </a:prstGeom>
              <a:solidFill>
                <a:schemeClr val="accent6">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b="1" dirty="0">
                    <a:solidFill>
                      <a:schemeClr val="accent2"/>
                    </a:solidFill>
                    <a:latin typeface="+mj-lt"/>
                  </a:rPr>
                  <a:t>2</a:t>
                </a:r>
              </a:p>
            </p:txBody>
          </p:sp>
          <p:sp>
            <p:nvSpPr>
              <p:cNvPr id="31" name="Rectangle 30">
                <a:extLst>
                  <a:ext uri="{FF2B5EF4-FFF2-40B4-BE49-F238E27FC236}">
                    <a16:creationId xmlns:a16="http://schemas.microsoft.com/office/drawing/2014/main" id="{F8270330-7559-4974-BAED-06BF6FE76F4B}"/>
                  </a:ext>
                </a:extLst>
              </p:cNvPr>
              <p:cNvSpPr/>
              <p:nvPr/>
            </p:nvSpPr>
            <p:spPr>
              <a:xfrm>
                <a:off x="381000" y="2029591"/>
                <a:ext cx="151683" cy="4392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350"/>
              </a:p>
            </p:txBody>
          </p:sp>
        </p:grpSp>
      </p:grpSp>
      <p:grpSp>
        <p:nvGrpSpPr>
          <p:cNvPr id="32" name="Group 31">
            <a:extLst>
              <a:ext uri="{FF2B5EF4-FFF2-40B4-BE49-F238E27FC236}">
                <a16:creationId xmlns:a16="http://schemas.microsoft.com/office/drawing/2014/main" id="{EAD450FB-164B-4B12-A1EF-7D2FAC4B5A43}"/>
              </a:ext>
            </a:extLst>
          </p:cNvPr>
          <p:cNvGrpSpPr/>
          <p:nvPr/>
        </p:nvGrpSpPr>
        <p:grpSpPr>
          <a:xfrm>
            <a:off x="826816" y="4864076"/>
            <a:ext cx="10538368" cy="910717"/>
            <a:chOff x="826816" y="1289344"/>
            <a:chExt cx="10538368" cy="952532"/>
          </a:xfrm>
        </p:grpSpPr>
        <p:sp>
          <p:nvSpPr>
            <p:cNvPr id="36" name="Content Placeholder 2">
              <a:extLst>
                <a:ext uri="{FF2B5EF4-FFF2-40B4-BE49-F238E27FC236}">
                  <a16:creationId xmlns:a16="http://schemas.microsoft.com/office/drawing/2014/main" id="{FAAB22F8-F236-4FA3-A758-0507C74F6C32}"/>
                </a:ext>
              </a:extLst>
            </p:cNvPr>
            <p:cNvSpPr txBox="1">
              <a:spLocks/>
            </p:cNvSpPr>
            <p:nvPr/>
          </p:nvSpPr>
          <p:spPr>
            <a:xfrm>
              <a:off x="1805980" y="1289344"/>
              <a:ext cx="9559204" cy="952532"/>
            </a:xfrm>
            <a:prstGeom prst="rect">
              <a:avLst/>
            </a:prstGeom>
            <a:ln w="12700">
              <a:noFill/>
            </a:ln>
          </p:spPr>
          <p:txBody>
            <a:bodyPr wrap="square" lIns="0" tIns="67500" rIns="0" bIns="67500" anchor="ctr"/>
            <a:lstStyle>
              <a:lvl1pPr marL="0" indent="0" algn="l" defTabSz="914400" rtl="0" eaLnBrk="1" latinLnBrk="0" hangingPunct="1">
                <a:spcBef>
                  <a:spcPts val="1500"/>
                </a:spcBef>
                <a:buFontTx/>
                <a:buNone/>
                <a:defRPr sz="1400" kern="1200">
                  <a:solidFill>
                    <a:schemeClr val="tx1"/>
                  </a:solidFill>
                  <a:latin typeface="Arial" pitchFamily="34" charset="0"/>
                  <a:ea typeface="+mn-ea"/>
                  <a:cs typeface="Arial" pitchFamily="34" charset="0"/>
                </a:defRPr>
              </a:lvl1pPr>
              <a:lvl2pPr marL="270000" indent="-268288" algn="l" defTabSz="914400" rtl="0" eaLnBrk="1" latinLnBrk="0" hangingPunct="1">
                <a:spcBef>
                  <a:spcPts val="1000"/>
                </a:spcBef>
                <a:buClr>
                  <a:schemeClr val="tx1"/>
                </a:buClr>
                <a:buFont typeface="Wingdings" pitchFamily="2" charset="2"/>
                <a:buChar char="n"/>
                <a:defRPr sz="1400" kern="1200">
                  <a:solidFill>
                    <a:schemeClr val="tx1"/>
                  </a:solidFill>
                  <a:latin typeface="Arial" pitchFamily="34" charset="0"/>
                  <a:ea typeface="+mn-ea"/>
                  <a:cs typeface="Arial" pitchFamily="34" charset="0"/>
                </a:defRPr>
              </a:lvl2pPr>
              <a:lvl3pPr marL="540000" indent="-268288" algn="l" defTabSz="914400" rtl="0" eaLnBrk="1" latinLnBrk="0" hangingPunct="1">
                <a:spcBef>
                  <a:spcPts val="500"/>
                </a:spcBef>
                <a:buClr>
                  <a:schemeClr val="tx1"/>
                </a:buClr>
                <a:buFont typeface="Arial" pitchFamily="34" charset="0"/>
                <a:buChar char="–"/>
                <a:defRPr sz="1400" kern="1200">
                  <a:solidFill>
                    <a:schemeClr val="tx1"/>
                  </a:solidFill>
                  <a:latin typeface="Arial" pitchFamily="34" charset="0"/>
                  <a:ea typeface="+mn-ea"/>
                  <a:cs typeface="Arial" pitchFamily="34" charset="0"/>
                </a:defRPr>
              </a:lvl3pPr>
              <a:lvl4pPr marL="810000" indent="-270000" algn="l" defTabSz="914400" rtl="0" eaLnBrk="1" latinLnBrk="0" hangingPunct="1">
                <a:spcBef>
                  <a:spcPts val="500"/>
                </a:spcBef>
                <a:buFont typeface="Arial" pitchFamily="34" charset="0"/>
                <a:buChar char="–"/>
                <a:defRPr sz="1400" kern="1200">
                  <a:solidFill>
                    <a:schemeClr val="tx1"/>
                  </a:solidFill>
                  <a:latin typeface="Arial" pitchFamily="34" charset="0"/>
                  <a:ea typeface="+mn-ea"/>
                  <a:cs typeface="Arial" pitchFamily="34" charset="0"/>
                </a:defRPr>
              </a:lvl4pPr>
              <a:lvl5pPr marL="810000" indent="0" algn="l" defTabSz="914400" rtl="0" eaLnBrk="1" latinLnBrk="0" hangingPunct="1">
                <a:spcBef>
                  <a:spcPts val="500"/>
                </a:spcBef>
                <a:buFontTx/>
                <a:buNone/>
                <a:defRPr sz="14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712" lvl="1" indent="0">
                <a:spcBef>
                  <a:spcPts val="600"/>
                </a:spcBef>
                <a:buClr>
                  <a:schemeClr val="accent1"/>
                </a:buClr>
                <a:buNone/>
              </a:pPr>
              <a:r>
                <a:rPr lang="en-US" sz="1800" b="1" dirty="0" err="1">
                  <a:solidFill>
                    <a:srgbClr val="297A38"/>
                  </a:solidFill>
                  <a:latin typeface="Trebuchet MS" panose="020B0603020202020204" pitchFamily="34" charset="0"/>
                </a:rPr>
                <a:t>Atto</a:t>
              </a:r>
              <a:r>
                <a:rPr lang="en-US" sz="1800" b="1" dirty="0">
                  <a:solidFill>
                    <a:srgbClr val="297A38"/>
                  </a:solidFill>
                  <a:latin typeface="Trebuchet MS" panose="020B0603020202020204" pitchFamily="34" charset="0"/>
                </a:rPr>
                <a:t> di </a:t>
              </a:r>
              <a:r>
                <a:rPr lang="en-US" sz="1800" b="1" dirty="0" err="1">
                  <a:solidFill>
                    <a:srgbClr val="297A38"/>
                  </a:solidFill>
                  <a:latin typeface="Trebuchet MS" panose="020B0603020202020204" pitchFamily="34" charset="0"/>
                </a:rPr>
                <a:t>adesione</a:t>
              </a:r>
              <a:r>
                <a:rPr lang="en-US" sz="1800" b="1" dirty="0">
                  <a:solidFill>
                    <a:srgbClr val="297A38"/>
                  </a:solidFill>
                  <a:latin typeface="Trebuchet MS" panose="020B0603020202020204" pitchFamily="34" charset="0"/>
                </a:rPr>
                <a:t> </a:t>
              </a:r>
              <a:r>
                <a:rPr lang="en-US" sz="1800" b="1" dirty="0" err="1">
                  <a:solidFill>
                    <a:srgbClr val="297A38"/>
                  </a:solidFill>
                  <a:latin typeface="Trebuchet MS" panose="020B0603020202020204" pitchFamily="34" charset="0"/>
                </a:rPr>
                <a:t>unico</a:t>
              </a:r>
              <a:r>
                <a:rPr lang="en-US" sz="1800" b="1" dirty="0">
                  <a:solidFill>
                    <a:srgbClr val="297A38"/>
                  </a:solidFill>
                  <a:latin typeface="Trebuchet MS" panose="020B0603020202020204" pitchFamily="34" charset="0"/>
                </a:rPr>
                <a:t> e </a:t>
              </a:r>
              <a:r>
                <a:rPr lang="en-US" sz="1800" b="1" dirty="0" err="1">
                  <a:solidFill>
                    <a:srgbClr val="297A38"/>
                  </a:solidFill>
                  <a:latin typeface="Trebuchet MS" panose="020B0603020202020204" pitchFamily="34" charset="0"/>
                </a:rPr>
                <a:t>richiesta</a:t>
              </a:r>
              <a:r>
                <a:rPr lang="en-US" sz="1800" b="1" dirty="0">
                  <a:solidFill>
                    <a:srgbClr val="297A38"/>
                  </a:solidFill>
                  <a:latin typeface="Trebuchet MS" panose="020B0603020202020204" pitchFamily="34" charset="0"/>
                </a:rPr>
                <a:t> dote</a:t>
              </a:r>
            </a:p>
            <a:p>
              <a:pPr lvl="1">
                <a:spcBef>
                  <a:spcPts val="600"/>
                </a:spcBef>
                <a:buClr>
                  <a:srgbClr val="357B38"/>
                </a:buClr>
                <a:buFont typeface="Wingdings" panose="05000000000000000000" pitchFamily="2" charset="2"/>
                <a:buChar char=""/>
              </a:pPr>
              <a:r>
                <a:rPr lang="it-IT" b="1" dirty="0">
                  <a:latin typeface="Trebuchet MS" panose="020B0603020202020204" pitchFamily="34" charset="0"/>
                </a:rPr>
                <a:t>Entro 4 giorni </a:t>
              </a:r>
              <a:r>
                <a:rPr lang="it-IT" dirty="0">
                  <a:latin typeface="Trebuchet MS" panose="020B0603020202020204" pitchFamily="34" charset="0"/>
                </a:rPr>
                <a:t>dalla presa in carico, </a:t>
              </a:r>
              <a:r>
                <a:rPr lang="it-IT" b="1" dirty="0">
                  <a:solidFill>
                    <a:srgbClr val="357943"/>
                  </a:solidFill>
                  <a:latin typeface="Trebuchet MS" panose="020B0603020202020204" pitchFamily="34" charset="0"/>
                </a:rPr>
                <a:t>l'OPERATORE</a:t>
              </a:r>
              <a:r>
                <a:rPr lang="it-IT" b="1" dirty="0">
                  <a:latin typeface="Trebuchet MS" panose="020B0603020202020204" pitchFamily="34" charset="0"/>
                </a:rPr>
                <a:t> </a:t>
              </a:r>
              <a:r>
                <a:rPr lang="it-IT" dirty="0">
                  <a:latin typeface="Trebuchet MS" panose="020B0603020202020204" pitchFamily="34" charset="0"/>
                </a:rPr>
                <a:t>dovrà </a:t>
              </a:r>
              <a:r>
                <a:rPr lang="it-IT" b="1" dirty="0">
                  <a:solidFill>
                    <a:srgbClr val="357943"/>
                  </a:solidFill>
                  <a:latin typeface="Trebuchet MS" panose="020B0603020202020204" pitchFamily="34" charset="0"/>
                </a:rPr>
                <a:t>ATTIVARE UNA DOTE </a:t>
              </a:r>
              <a:r>
                <a:rPr lang="it-IT" dirty="0">
                  <a:latin typeface="Trebuchet MS" panose="020B0603020202020204" pitchFamily="34" charset="0"/>
                </a:rPr>
                <a:t>con:</a:t>
              </a:r>
            </a:p>
            <a:p>
              <a:pPr lvl="2">
                <a:spcBef>
                  <a:spcPts val="0"/>
                </a:spcBef>
                <a:buClr>
                  <a:srgbClr val="357B38"/>
                </a:buClr>
                <a:buFont typeface="Arial" panose="020B0604020202020204" pitchFamily="34" charset="0"/>
                <a:buChar char="•"/>
              </a:pPr>
              <a:r>
                <a:rPr lang="it-IT" b="1" dirty="0">
                  <a:solidFill>
                    <a:srgbClr val="357943"/>
                  </a:solidFill>
                  <a:latin typeface="Trebuchet MS" panose="020B0603020202020204" pitchFamily="34" charset="0"/>
                </a:rPr>
                <a:t>COLLOQUI DI ORIENTAMENTO (A01);</a:t>
              </a:r>
            </a:p>
            <a:p>
              <a:pPr lvl="2">
                <a:spcBef>
                  <a:spcPts val="0"/>
                </a:spcBef>
                <a:buClr>
                  <a:srgbClr val="357B38"/>
                </a:buClr>
                <a:buFont typeface="Arial" panose="020B0604020202020204" pitchFamily="34" charset="0"/>
                <a:buChar char="•"/>
              </a:pPr>
              <a:r>
                <a:rPr lang="it-IT" b="1" dirty="0">
                  <a:solidFill>
                    <a:srgbClr val="357943"/>
                  </a:solidFill>
                  <a:latin typeface="Trebuchet MS" panose="020B0603020202020204" pitchFamily="34" charset="0"/>
                </a:rPr>
                <a:t>PATTO DI SERVIZIO </a:t>
              </a:r>
              <a:r>
                <a:rPr lang="it-IT" dirty="0">
                  <a:latin typeface="Trebuchet MS" panose="020B0603020202020204" pitchFamily="34" charset="0"/>
                </a:rPr>
                <a:t>ed eventuale </a:t>
              </a:r>
              <a:r>
                <a:rPr lang="it-IT" b="1" i="1" dirty="0">
                  <a:solidFill>
                    <a:srgbClr val="357943"/>
                  </a:solidFill>
                  <a:latin typeface="Trebuchet MS" panose="020B0603020202020204" pitchFamily="34" charset="0"/>
                </a:rPr>
                <a:t>PROFILING </a:t>
              </a:r>
              <a:r>
                <a:rPr lang="it-IT" b="1" dirty="0">
                  <a:solidFill>
                    <a:srgbClr val="357943"/>
                  </a:solidFill>
                  <a:latin typeface="Trebuchet MS" panose="020B0603020202020204" pitchFamily="34" charset="0"/>
                </a:rPr>
                <a:t>(A02);</a:t>
              </a:r>
              <a:endParaRPr lang="it-IT" b="1" i="1" dirty="0">
                <a:solidFill>
                  <a:srgbClr val="357943"/>
                </a:solidFill>
                <a:latin typeface="Trebuchet MS" panose="020B0603020202020204" pitchFamily="34" charset="0"/>
              </a:endParaRPr>
            </a:p>
            <a:p>
              <a:pPr lvl="2">
                <a:spcBef>
                  <a:spcPts val="0"/>
                </a:spcBef>
                <a:buClr>
                  <a:srgbClr val="357B38"/>
                </a:buClr>
                <a:buFont typeface="Arial" panose="020B0604020202020204" pitchFamily="34" charset="0"/>
                <a:buChar char="•"/>
              </a:pPr>
              <a:r>
                <a:rPr lang="it-IT" b="1" dirty="0">
                  <a:solidFill>
                    <a:srgbClr val="357943"/>
                  </a:solidFill>
                  <a:latin typeface="Trebuchet MS" panose="020B0603020202020204" pitchFamily="34" charset="0"/>
                </a:rPr>
                <a:t>COLLOQUIO individuale </a:t>
              </a:r>
              <a:r>
                <a:rPr lang="it-IT" dirty="0">
                  <a:solidFill>
                    <a:schemeClr val="tx1">
                      <a:lumMod val="95000"/>
                      <a:lumOff val="5000"/>
                    </a:schemeClr>
                  </a:solidFill>
                  <a:latin typeface="Trebuchet MS" panose="020B0603020202020204" pitchFamily="34" charset="0"/>
                </a:rPr>
                <a:t>finalizzato alla definizione di un </a:t>
              </a:r>
              <a:r>
                <a:rPr lang="it-IT" b="1" dirty="0">
                  <a:solidFill>
                    <a:srgbClr val="357943"/>
                  </a:solidFill>
                  <a:latin typeface="Trebuchet MS" panose="020B0603020202020204" pitchFamily="34" charset="0"/>
                </a:rPr>
                <a:t>PROGETTO PROFESSIONALE E PERSONALE (A06) </a:t>
              </a:r>
              <a:r>
                <a:rPr lang="it-IT" dirty="0">
                  <a:solidFill>
                    <a:schemeClr val="tx1">
                      <a:lumMod val="95000"/>
                      <a:lumOff val="5000"/>
                    </a:schemeClr>
                  </a:solidFill>
                  <a:latin typeface="Trebuchet MS" panose="020B0603020202020204" pitchFamily="34" charset="0"/>
                </a:rPr>
                <a:t>che dovrà essere realizzato nello stesso giorno di attivazione della dote.</a:t>
              </a:r>
            </a:p>
            <a:p>
              <a:pPr lvl="1">
                <a:spcBef>
                  <a:spcPts val="600"/>
                </a:spcBef>
                <a:buClr>
                  <a:srgbClr val="357B38"/>
                </a:buClr>
              </a:pPr>
              <a:r>
                <a:rPr lang="it-IT" dirty="0">
                  <a:latin typeface="Trebuchet MS" panose="020B0603020202020204" pitchFamily="34" charset="0"/>
                </a:rPr>
                <a:t>In questa fase dovranno essere inseriti a sistema: l’</a:t>
              </a:r>
              <a:r>
                <a:rPr lang="it-IT" b="1" dirty="0">
                  <a:latin typeface="Trebuchet MS" panose="020B0603020202020204" pitchFamily="34" charset="0"/>
                </a:rPr>
                <a:t>atto di adesione unico</a:t>
              </a:r>
              <a:r>
                <a:rPr lang="it-IT" dirty="0">
                  <a:latin typeface="Trebuchet MS" panose="020B0603020202020204" pitchFamily="34" charset="0"/>
                </a:rPr>
                <a:t>, la </a:t>
              </a:r>
              <a:r>
                <a:rPr lang="it-IT" b="1" dirty="0">
                  <a:latin typeface="Trebuchet MS" panose="020B0603020202020204" pitchFamily="34" charset="0"/>
                </a:rPr>
                <a:t>check list di controllo </a:t>
              </a:r>
              <a:r>
                <a:rPr lang="it-IT" dirty="0">
                  <a:latin typeface="Trebuchet MS" panose="020B0603020202020204" pitchFamily="34" charset="0"/>
                </a:rPr>
                <a:t>e la </a:t>
              </a:r>
              <a:r>
                <a:rPr lang="it-IT" b="1" dirty="0">
                  <a:latin typeface="Trebuchet MS" panose="020B0603020202020204" pitchFamily="34" charset="0"/>
                </a:rPr>
                <a:t>Dichiarazione Riassuntiva Unica</a:t>
              </a:r>
              <a:r>
                <a:rPr lang="it-IT" dirty="0">
                  <a:latin typeface="Trebuchet MS" panose="020B0603020202020204" pitchFamily="34" charset="0"/>
                </a:rPr>
                <a:t>.</a:t>
              </a:r>
            </a:p>
          </p:txBody>
        </p:sp>
        <p:grpSp>
          <p:nvGrpSpPr>
            <p:cNvPr id="37" name="Group 36">
              <a:extLst>
                <a:ext uri="{FF2B5EF4-FFF2-40B4-BE49-F238E27FC236}">
                  <a16:creationId xmlns:a16="http://schemas.microsoft.com/office/drawing/2014/main" id="{9FD1D2F1-08B7-43E1-8C4A-ABE63FCF5F36}"/>
                </a:ext>
              </a:extLst>
            </p:cNvPr>
            <p:cNvGrpSpPr>
              <a:grpSpLocks noChangeAspect="1"/>
            </p:cNvGrpSpPr>
            <p:nvPr/>
          </p:nvGrpSpPr>
          <p:grpSpPr>
            <a:xfrm>
              <a:off x="826816" y="1600358"/>
              <a:ext cx="545616" cy="427524"/>
              <a:chOff x="381000" y="2029591"/>
              <a:chExt cx="560515" cy="439200"/>
            </a:xfrm>
          </p:grpSpPr>
          <p:sp>
            <p:nvSpPr>
              <p:cNvPr id="38" name="Rectangle 37">
                <a:extLst>
                  <a:ext uri="{FF2B5EF4-FFF2-40B4-BE49-F238E27FC236}">
                    <a16:creationId xmlns:a16="http://schemas.microsoft.com/office/drawing/2014/main" id="{835C1EC8-062A-45D3-9E83-62A20F399F80}"/>
                  </a:ext>
                </a:extLst>
              </p:cNvPr>
              <p:cNvSpPr/>
              <p:nvPr/>
            </p:nvSpPr>
            <p:spPr>
              <a:xfrm>
                <a:off x="456525" y="2029750"/>
                <a:ext cx="484990" cy="438884"/>
              </a:xfrm>
              <a:prstGeom prst="rect">
                <a:avLst/>
              </a:prstGeom>
              <a:solidFill>
                <a:schemeClr val="accent3">
                  <a:lumMod val="20000"/>
                  <a:lumOff val="80000"/>
                </a:schemeClr>
              </a:solidFill>
              <a:ln>
                <a:solidFill>
                  <a:srgbClr val="297A38"/>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b="1">
                    <a:solidFill>
                      <a:srgbClr val="297A38"/>
                    </a:solidFill>
                    <a:latin typeface="+mj-lt"/>
                  </a:rPr>
                  <a:t>3</a:t>
                </a:r>
              </a:p>
            </p:txBody>
          </p:sp>
          <p:sp>
            <p:nvSpPr>
              <p:cNvPr id="42" name="Rectangle 41">
                <a:extLst>
                  <a:ext uri="{FF2B5EF4-FFF2-40B4-BE49-F238E27FC236}">
                    <a16:creationId xmlns:a16="http://schemas.microsoft.com/office/drawing/2014/main" id="{58ABA612-22CB-463F-B038-10812286A0E7}"/>
                  </a:ext>
                </a:extLst>
              </p:cNvPr>
              <p:cNvSpPr/>
              <p:nvPr/>
            </p:nvSpPr>
            <p:spPr>
              <a:xfrm>
                <a:off x="381000" y="2029591"/>
                <a:ext cx="151684" cy="439200"/>
              </a:xfrm>
              <a:prstGeom prst="rect">
                <a:avLst/>
              </a:prstGeom>
              <a:solidFill>
                <a:srgbClr val="297A38"/>
              </a:solidFill>
              <a:ln>
                <a:solidFill>
                  <a:srgbClr val="297A38"/>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350"/>
              </a:p>
            </p:txBody>
          </p:sp>
        </p:grpSp>
      </p:grpSp>
      <p:sp>
        <p:nvSpPr>
          <p:cNvPr id="44" name="AutoShape 7">
            <a:extLst>
              <a:ext uri="{FF2B5EF4-FFF2-40B4-BE49-F238E27FC236}">
                <a16:creationId xmlns:a16="http://schemas.microsoft.com/office/drawing/2014/main" id="{155B094C-ED8C-43D0-BFE9-16E0905BB7A6}"/>
              </a:ext>
            </a:extLst>
          </p:cNvPr>
          <p:cNvSpPr>
            <a:spLocks noChangeArrowheads="1"/>
          </p:cNvSpPr>
          <p:nvPr/>
        </p:nvSpPr>
        <p:spPr bwMode="auto">
          <a:xfrm>
            <a:off x="566557" y="1374008"/>
            <a:ext cx="2351165" cy="721208"/>
          </a:xfrm>
          <a:prstGeom prst="chevron">
            <a:avLst>
              <a:gd name="adj" fmla="val 28125"/>
            </a:avLst>
          </a:prstGeom>
          <a:solidFill>
            <a:srgbClr val="357943"/>
          </a:solidFill>
          <a:ln w="12700" algn="ctr">
            <a:noFill/>
            <a:miter lim="800000"/>
            <a:headEnd/>
            <a:tailEnd/>
          </a:ln>
          <a:effectLst/>
        </p:spPr>
        <p:txBody>
          <a:bodyPr tIns="91440" bIns="91440" anchor="ctr">
            <a:noAutofit/>
          </a:bodyPr>
          <a:lstStyle/>
          <a:p>
            <a:pPr algn="ctr"/>
            <a:r>
              <a:rPr lang="en-US" sz="1600" b="1" dirty="0">
                <a:solidFill>
                  <a:schemeClr val="bg1"/>
                </a:solidFill>
                <a:latin typeface="Trebuchet MS" panose="020B0603020202020204" pitchFamily="34" charset="0"/>
                <a:cs typeface="Arial" panose="020B0604020202020204" pitchFamily="34" charset="0"/>
              </a:rPr>
              <a:t>Presa in </a:t>
            </a:r>
            <a:r>
              <a:rPr lang="en-US" sz="1600" b="1" dirty="0" err="1">
                <a:solidFill>
                  <a:schemeClr val="bg1"/>
                </a:solidFill>
                <a:latin typeface="Trebuchet MS" panose="020B0603020202020204" pitchFamily="34" charset="0"/>
                <a:cs typeface="Arial" panose="020B0604020202020204" pitchFamily="34" charset="0"/>
              </a:rPr>
              <a:t>carico</a:t>
            </a:r>
            <a:r>
              <a:rPr lang="en-US" sz="1600" b="1" dirty="0">
                <a:solidFill>
                  <a:schemeClr val="bg1"/>
                </a:solidFill>
                <a:latin typeface="Trebuchet MS" panose="020B0603020202020204" pitchFamily="34" charset="0"/>
                <a:cs typeface="Arial" panose="020B0604020202020204" pitchFamily="34" charset="0"/>
              </a:rPr>
              <a:t> del </a:t>
            </a:r>
            <a:r>
              <a:rPr lang="en-US" sz="1600" b="1" dirty="0" err="1">
                <a:solidFill>
                  <a:schemeClr val="bg1"/>
                </a:solidFill>
                <a:latin typeface="Trebuchet MS" panose="020B0603020202020204" pitchFamily="34" charset="0"/>
                <a:cs typeface="Arial" panose="020B0604020202020204" pitchFamily="34" charset="0"/>
              </a:rPr>
              <a:t>giovane</a:t>
            </a:r>
            <a:endParaRPr lang="en-US" sz="1600" b="1" dirty="0">
              <a:solidFill>
                <a:schemeClr val="bg1"/>
              </a:solidFill>
              <a:latin typeface="Trebuchet MS" panose="020B0603020202020204" pitchFamily="34" charset="0"/>
              <a:cs typeface="Arial" panose="020B0604020202020204" pitchFamily="34" charset="0"/>
            </a:endParaRPr>
          </a:p>
        </p:txBody>
      </p:sp>
      <p:sp>
        <p:nvSpPr>
          <p:cNvPr id="45" name="AutoShape 16">
            <a:extLst>
              <a:ext uri="{FF2B5EF4-FFF2-40B4-BE49-F238E27FC236}">
                <a16:creationId xmlns:a16="http://schemas.microsoft.com/office/drawing/2014/main" id="{AEB6559A-AF97-4A89-ADCE-20511E22B86C}"/>
              </a:ext>
            </a:extLst>
          </p:cNvPr>
          <p:cNvSpPr>
            <a:spLocks noChangeArrowheads="1"/>
          </p:cNvSpPr>
          <p:nvPr/>
        </p:nvSpPr>
        <p:spPr bwMode="auto">
          <a:xfrm>
            <a:off x="2737723" y="1374008"/>
            <a:ext cx="2351165" cy="721208"/>
          </a:xfrm>
          <a:prstGeom prst="chevron">
            <a:avLst>
              <a:gd name="adj" fmla="val 28125"/>
            </a:avLst>
          </a:prstGeom>
          <a:solidFill>
            <a:srgbClr val="D7E4BD"/>
          </a:solidFill>
          <a:ln w="12700" algn="ctr">
            <a:noFill/>
            <a:miter lim="800000"/>
            <a:headEnd/>
            <a:tailEnd/>
          </a:ln>
          <a:effectLst/>
        </p:spPr>
        <p:txBody>
          <a:bodyPr tIns="91440" bIns="91440" anchor="ctr">
            <a:noAutofit/>
          </a:bodyPr>
          <a:lstStyle/>
          <a:p>
            <a:pPr algn="ctr"/>
            <a:r>
              <a:rPr lang="it-IT" sz="1600" b="1" dirty="0">
                <a:solidFill>
                  <a:schemeClr val="accent3">
                    <a:lumMod val="20000"/>
                    <a:lumOff val="80000"/>
                  </a:schemeClr>
                </a:solidFill>
                <a:latin typeface="Trebuchet MS" panose="020B0603020202020204" pitchFamily="34" charset="0"/>
              </a:rPr>
              <a:t>Erogazione degli altri servizi al lavoro</a:t>
            </a:r>
          </a:p>
        </p:txBody>
      </p:sp>
      <p:sp>
        <p:nvSpPr>
          <p:cNvPr id="46" name="AutoShape 17">
            <a:extLst>
              <a:ext uri="{FF2B5EF4-FFF2-40B4-BE49-F238E27FC236}">
                <a16:creationId xmlns:a16="http://schemas.microsoft.com/office/drawing/2014/main" id="{655C679D-57D7-4B7B-A99D-A080CA828082}"/>
              </a:ext>
            </a:extLst>
          </p:cNvPr>
          <p:cNvSpPr>
            <a:spLocks noChangeArrowheads="1"/>
          </p:cNvSpPr>
          <p:nvPr/>
        </p:nvSpPr>
        <p:spPr bwMode="auto">
          <a:xfrm>
            <a:off x="7080055" y="1374008"/>
            <a:ext cx="2351165" cy="721208"/>
          </a:xfrm>
          <a:prstGeom prst="chevron">
            <a:avLst>
              <a:gd name="adj" fmla="val 28125"/>
            </a:avLst>
          </a:prstGeom>
          <a:solidFill>
            <a:srgbClr val="D7E4BD"/>
          </a:solidFill>
          <a:ln w="12700" algn="ctr">
            <a:noFill/>
            <a:miter lim="800000"/>
            <a:headEnd/>
            <a:tailEnd/>
          </a:ln>
          <a:effectLst/>
        </p:spPr>
        <p:txBody>
          <a:bodyPr tIns="91440" bIns="91440" anchor="ctr">
            <a:noAutofit/>
          </a:bodyPr>
          <a:lstStyle/>
          <a:p>
            <a:pPr algn="ctr"/>
            <a:r>
              <a:rPr lang="en-US" sz="1600" b="1" err="1">
                <a:solidFill>
                  <a:schemeClr val="accent3">
                    <a:lumMod val="20000"/>
                    <a:lumOff val="80000"/>
                  </a:schemeClr>
                </a:solidFill>
                <a:latin typeface="Trebuchet MS" panose="020B0603020202020204" pitchFamily="34" charset="0"/>
              </a:rPr>
              <a:t>Predisposizione</a:t>
            </a:r>
            <a:r>
              <a:rPr lang="en-US" sz="1600" b="1">
                <a:solidFill>
                  <a:schemeClr val="accent3">
                    <a:lumMod val="20000"/>
                    <a:lumOff val="80000"/>
                  </a:schemeClr>
                </a:solidFill>
                <a:latin typeface="Trebuchet MS" panose="020B0603020202020204" pitchFamily="34" charset="0"/>
              </a:rPr>
              <a:t> </a:t>
            </a:r>
            <a:r>
              <a:rPr lang="en-US" sz="1600" b="1" err="1">
                <a:solidFill>
                  <a:schemeClr val="accent3">
                    <a:lumMod val="20000"/>
                    <a:lumOff val="80000"/>
                  </a:schemeClr>
                </a:solidFill>
                <a:latin typeface="Trebuchet MS" panose="020B0603020202020204" pitchFamily="34" charset="0"/>
              </a:rPr>
              <a:t>progetto</a:t>
            </a:r>
            <a:r>
              <a:rPr lang="en-US" sz="1600" b="1">
                <a:solidFill>
                  <a:schemeClr val="accent3">
                    <a:lumMod val="20000"/>
                    <a:lumOff val="80000"/>
                  </a:schemeClr>
                </a:solidFill>
                <a:latin typeface="Trebuchet MS" panose="020B0603020202020204" pitchFamily="34" charset="0"/>
              </a:rPr>
              <a:t> </a:t>
            </a:r>
            <a:r>
              <a:rPr lang="en-US" sz="1600" b="1" err="1">
                <a:solidFill>
                  <a:schemeClr val="accent3">
                    <a:lumMod val="20000"/>
                    <a:lumOff val="80000"/>
                  </a:schemeClr>
                </a:solidFill>
                <a:latin typeface="Trebuchet MS" panose="020B0603020202020204" pitchFamily="34" charset="0"/>
              </a:rPr>
              <a:t>formativo</a:t>
            </a:r>
            <a:endParaRPr lang="en-US" sz="1600" b="1">
              <a:solidFill>
                <a:schemeClr val="accent3">
                  <a:lumMod val="20000"/>
                  <a:lumOff val="80000"/>
                </a:schemeClr>
              </a:solidFill>
              <a:latin typeface="Trebuchet MS" panose="020B0603020202020204" pitchFamily="34" charset="0"/>
            </a:endParaRPr>
          </a:p>
        </p:txBody>
      </p:sp>
      <p:sp>
        <p:nvSpPr>
          <p:cNvPr id="47" name="AutoShape 18">
            <a:extLst>
              <a:ext uri="{FF2B5EF4-FFF2-40B4-BE49-F238E27FC236}">
                <a16:creationId xmlns:a16="http://schemas.microsoft.com/office/drawing/2014/main" id="{B50FD5F0-E77D-46B3-AA59-EAC440DC3092}"/>
              </a:ext>
            </a:extLst>
          </p:cNvPr>
          <p:cNvSpPr>
            <a:spLocks noChangeArrowheads="1"/>
          </p:cNvSpPr>
          <p:nvPr/>
        </p:nvSpPr>
        <p:spPr bwMode="auto">
          <a:xfrm>
            <a:off x="9251222" y="1374008"/>
            <a:ext cx="2351165" cy="721208"/>
          </a:xfrm>
          <a:prstGeom prst="chevron">
            <a:avLst>
              <a:gd name="adj" fmla="val 28125"/>
            </a:avLst>
          </a:prstGeom>
          <a:solidFill>
            <a:srgbClr val="D7E4BD"/>
          </a:solidFill>
          <a:ln w="12700" algn="ctr">
            <a:noFill/>
            <a:miter lim="800000"/>
            <a:headEnd/>
            <a:tailEnd/>
          </a:ln>
          <a:effectLst/>
        </p:spPr>
        <p:txBody>
          <a:bodyPr tIns="91440" bIns="91440" anchor="ctr">
            <a:noAutofit/>
          </a:bodyPr>
          <a:lstStyle/>
          <a:p>
            <a:pPr algn="ctr"/>
            <a:r>
              <a:rPr lang="en-US" sz="1600" b="1" dirty="0" err="1">
                <a:solidFill>
                  <a:schemeClr val="accent3">
                    <a:lumMod val="20000"/>
                    <a:lumOff val="80000"/>
                  </a:schemeClr>
                </a:solidFill>
                <a:latin typeface="Trebuchet MS" panose="020B0603020202020204" pitchFamily="34" charset="0"/>
              </a:rPr>
              <a:t>Rendicontazione</a:t>
            </a:r>
            <a:endParaRPr lang="en-US" sz="1600" b="1" dirty="0">
              <a:solidFill>
                <a:schemeClr val="accent3">
                  <a:lumMod val="20000"/>
                  <a:lumOff val="80000"/>
                </a:schemeClr>
              </a:solidFill>
              <a:latin typeface="Trebuchet MS" panose="020B0603020202020204" pitchFamily="34" charset="0"/>
            </a:endParaRPr>
          </a:p>
        </p:txBody>
      </p:sp>
      <p:sp>
        <p:nvSpPr>
          <p:cNvPr id="48" name="TextBox 47">
            <a:extLst>
              <a:ext uri="{FF2B5EF4-FFF2-40B4-BE49-F238E27FC236}">
                <a16:creationId xmlns:a16="http://schemas.microsoft.com/office/drawing/2014/main" id="{3979B613-2150-4848-BD30-C36B1E8900C1}"/>
              </a:ext>
            </a:extLst>
          </p:cNvPr>
          <p:cNvSpPr txBox="1"/>
          <p:nvPr/>
        </p:nvSpPr>
        <p:spPr>
          <a:xfrm flipH="1">
            <a:off x="897883" y="786092"/>
            <a:ext cx="168851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1400" b="0" i="1" u="none" strike="noStrike" cap="none" spc="0" normalizeH="0" baseline="0" dirty="0" err="1">
                <a:ln>
                  <a:noFill/>
                </a:ln>
                <a:solidFill>
                  <a:srgbClr val="000000"/>
                </a:solidFill>
                <a:effectLst/>
                <a:uFillTx/>
                <a:latin typeface="Trebuchet MS" panose="020B0603020202020204" pitchFamily="34" charset="0"/>
                <a:sym typeface="Calibri"/>
              </a:rPr>
              <a:t>Ente</a:t>
            </a:r>
            <a:r>
              <a:rPr kumimoji="0" lang="en-US" sz="1400" b="0" i="1" u="none" strike="noStrike" cap="none" spc="0" normalizeH="0" baseline="0" dirty="0">
                <a:ln>
                  <a:noFill/>
                </a:ln>
                <a:solidFill>
                  <a:srgbClr val="000000"/>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rgbClr val="000000"/>
                </a:solidFill>
                <a:effectLst/>
                <a:uFillTx/>
                <a:latin typeface="Trebuchet MS" panose="020B0603020202020204" pitchFamily="34" charset="0"/>
                <a:sym typeface="Calibri"/>
              </a:rPr>
              <a:t>Accreditato</a:t>
            </a:r>
            <a:r>
              <a:rPr kumimoji="0" lang="en-US" sz="1400" b="0" i="1" u="none" strike="noStrike" cap="none" spc="0" normalizeH="0" baseline="0" dirty="0">
                <a:ln>
                  <a:noFill/>
                </a:ln>
                <a:solidFill>
                  <a:srgbClr val="000000"/>
                </a:solidFill>
                <a:effectLst/>
                <a:uFillTx/>
                <a:latin typeface="Trebuchet MS" panose="020B0603020202020204" pitchFamily="34" charset="0"/>
                <a:sym typeface="Calibri"/>
              </a:rPr>
              <a:t> al </a:t>
            </a:r>
            <a:r>
              <a:rPr kumimoji="0" lang="en-US" sz="1400" b="0" i="1" u="none" strike="noStrike" cap="none" spc="0" normalizeH="0" baseline="0" dirty="0" err="1">
                <a:ln>
                  <a:noFill/>
                </a:ln>
                <a:solidFill>
                  <a:srgbClr val="000000"/>
                </a:solidFill>
                <a:effectLst/>
                <a:uFillTx/>
                <a:latin typeface="Trebuchet MS" panose="020B0603020202020204" pitchFamily="34" charset="0"/>
                <a:sym typeface="Calibri"/>
              </a:rPr>
              <a:t>lavoro</a:t>
            </a:r>
            <a:endParaRPr kumimoji="0" lang="en-US" sz="1400" b="0" i="1" u="none" strike="noStrike" cap="none" spc="0" normalizeH="0" baseline="0" dirty="0">
              <a:ln>
                <a:noFill/>
              </a:ln>
              <a:solidFill>
                <a:srgbClr val="000000"/>
              </a:solidFill>
              <a:effectLst/>
              <a:uFillTx/>
              <a:latin typeface="Trebuchet MS" panose="020B0603020202020204" pitchFamily="34" charset="0"/>
              <a:sym typeface="Calibri"/>
            </a:endParaRPr>
          </a:p>
        </p:txBody>
      </p:sp>
      <p:pic>
        <p:nvPicPr>
          <p:cNvPr id="49" name="Graphic 48" descr="Office worker">
            <a:extLst>
              <a:ext uri="{FF2B5EF4-FFF2-40B4-BE49-F238E27FC236}">
                <a16:creationId xmlns:a16="http://schemas.microsoft.com/office/drawing/2014/main" id="{83C8D6B1-0363-4418-A502-F9D7AB034A97}"/>
              </a:ext>
            </a:extLst>
          </p:cNvPr>
          <p:cNvPicPr>
            <a:picLocks noChangeAspect="1"/>
          </p:cNvPicPr>
          <p:nvPr/>
        </p:nvPicPr>
        <p:blipFill>
          <a:blip r:embed="rId5" cstate="email">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99464" y="747081"/>
            <a:ext cx="687003" cy="687003"/>
          </a:xfrm>
          <a:prstGeom prst="rect">
            <a:avLst/>
          </a:prstGeom>
        </p:spPr>
      </p:pic>
      <p:sp>
        <p:nvSpPr>
          <p:cNvPr id="52" name="TextBox 51">
            <a:extLst>
              <a:ext uri="{FF2B5EF4-FFF2-40B4-BE49-F238E27FC236}">
                <a16:creationId xmlns:a16="http://schemas.microsoft.com/office/drawing/2014/main" id="{CBB0444F-3F83-4CA0-86A0-F15EEC426D1E}"/>
              </a:ext>
            </a:extLst>
          </p:cNvPr>
          <p:cNvSpPr txBox="1"/>
          <p:nvPr/>
        </p:nvSpPr>
        <p:spPr>
          <a:xfrm flipH="1">
            <a:off x="5152874" y="786092"/>
            <a:ext cx="168851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Ente</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Accreditato</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alla</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formazione</a:t>
            </a:r>
            <a:endPar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endParaRPr>
          </a:p>
        </p:txBody>
      </p:sp>
      <p:sp>
        <p:nvSpPr>
          <p:cNvPr id="53" name="AutoShape 16">
            <a:extLst>
              <a:ext uri="{FF2B5EF4-FFF2-40B4-BE49-F238E27FC236}">
                <a16:creationId xmlns:a16="http://schemas.microsoft.com/office/drawing/2014/main" id="{C057DA47-1BC3-4554-845F-380003383804}"/>
              </a:ext>
            </a:extLst>
          </p:cNvPr>
          <p:cNvSpPr>
            <a:spLocks noChangeArrowheads="1"/>
          </p:cNvSpPr>
          <p:nvPr/>
        </p:nvSpPr>
        <p:spPr bwMode="auto">
          <a:xfrm>
            <a:off x="4908889" y="1374008"/>
            <a:ext cx="2351165" cy="721208"/>
          </a:xfrm>
          <a:prstGeom prst="chevron">
            <a:avLst>
              <a:gd name="adj" fmla="val 28125"/>
            </a:avLst>
          </a:prstGeom>
          <a:solidFill>
            <a:srgbClr val="D7E4BD"/>
          </a:solidFill>
          <a:ln w="12700" algn="ctr">
            <a:noFill/>
            <a:miter lim="800000"/>
            <a:headEnd/>
            <a:tailEnd/>
          </a:ln>
          <a:effectLst/>
        </p:spPr>
        <p:txBody>
          <a:bodyPr tIns="91440" bIns="91440" anchor="ctr">
            <a:noAutofit/>
          </a:bodyPr>
          <a:lstStyle/>
          <a:p>
            <a:pPr algn="ctr"/>
            <a:r>
              <a:rPr lang="it-IT" sz="1600" b="1" dirty="0">
                <a:solidFill>
                  <a:schemeClr val="accent3">
                    <a:lumMod val="20000"/>
                    <a:lumOff val="80000"/>
                  </a:schemeClr>
                </a:solidFill>
                <a:latin typeface="Trebuchet MS" panose="020B0603020202020204" pitchFamily="34" charset="0"/>
              </a:rPr>
              <a:t>Predisposizione del corso e delle sezioni</a:t>
            </a:r>
          </a:p>
        </p:txBody>
      </p:sp>
      <p:sp>
        <p:nvSpPr>
          <p:cNvPr id="54" name="TextBox 53">
            <a:extLst>
              <a:ext uri="{FF2B5EF4-FFF2-40B4-BE49-F238E27FC236}">
                <a16:creationId xmlns:a16="http://schemas.microsoft.com/office/drawing/2014/main" id="{31C8E1C4-68AA-497E-ACD5-74383E64AAC7}"/>
              </a:ext>
            </a:extLst>
          </p:cNvPr>
          <p:cNvSpPr txBox="1"/>
          <p:nvPr/>
        </p:nvSpPr>
        <p:spPr>
          <a:xfrm flipH="1">
            <a:off x="7289389" y="786092"/>
            <a:ext cx="168851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Ente</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Accreditato</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alla</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formazione</a:t>
            </a:r>
            <a:endPar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endParaRPr>
          </a:p>
        </p:txBody>
      </p:sp>
      <p:sp>
        <p:nvSpPr>
          <p:cNvPr id="33" name="TextBox 32">
            <a:extLst>
              <a:ext uri="{FF2B5EF4-FFF2-40B4-BE49-F238E27FC236}">
                <a16:creationId xmlns:a16="http://schemas.microsoft.com/office/drawing/2014/main" id="{7EAA36D3-A48E-4A58-B51E-DE9040BEB76A}"/>
              </a:ext>
            </a:extLst>
          </p:cNvPr>
          <p:cNvSpPr txBox="1"/>
          <p:nvPr/>
        </p:nvSpPr>
        <p:spPr>
          <a:xfrm flipH="1">
            <a:off x="9425905" y="786092"/>
            <a:ext cx="186821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Ente</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Accreditato</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al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lavoro</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formazione</a:t>
            </a:r>
            <a:endPar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endParaRPr>
          </a:p>
        </p:txBody>
      </p:sp>
      <p:sp>
        <p:nvSpPr>
          <p:cNvPr id="34" name="TextBox 33">
            <a:extLst>
              <a:ext uri="{FF2B5EF4-FFF2-40B4-BE49-F238E27FC236}">
                <a16:creationId xmlns:a16="http://schemas.microsoft.com/office/drawing/2014/main" id="{9B05F29B-DC00-4B11-B638-F45D2180D489}"/>
              </a:ext>
            </a:extLst>
          </p:cNvPr>
          <p:cNvSpPr txBox="1"/>
          <p:nvPr/>
        </p:nvSpPr>
        <p:spPr>
          <a:xfrm flipH="1">
            <a:off x="3069049" y="786092"/>
            <a:ext cx="1898252"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ctr" defTabSz="1828800" rtl="0" fontAlgn="auto" latinLnBrk="0" hangingPunct="0">
              <a:lnSpc>
                <a:spcPct val="100000"/>
              </a:lnSpc>
              <a:spcBef>
                <a:spcPts val="0"/>
              </a:spcBef>
              <a:spcAft>
                <a:spcPts val="0"/>
              </a:spcAft>
              <a:buClrTx/>
              <a:buSzTx/>
              <a:buFontTx/>
              <a:buNone/>
              <a:tabLst/>
            </a:pP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Ente</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Accreditato</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al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lavoro</a:t>
            </a:r>
            <a:r>
              <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rPr>
              <a:t> / </a:t>
            </a:r>
            <a:r>
              <a:rPr kumimoji="0" lang="en-US" sz="1400" b="0" i="1" u="none" strike="noStrike" cap="none" spc="0" normalizeH="0" baseline="0" dirty="0" err="1">
                <a:ln>
                  <a:noFill/>
                </a:ln>
                <a:solidFill>
                  <a:schemeClr val="tx2">
                    <a:lumMod val="60000"/>
                    <a:lumOff val="40000"/>
                  </a:schemeClr>
                </a:solidFill>
                <a:effectLst/>
                <a:uFillTx/>
                <a:latin typeface="Trebuchet MS" panose="020B0603020202020204" pitchFamily="34" charset="0"/>
                <a:sym typeface="Calibri"/>
              </a:rPr>
              <a:t>formazione</a:t>
            </a:r>
            <a:endParaRPr kumimoji="0" lang="en-US" sz="1400" b="0" i="1" u="none" strike="noStrike" cap="none" spc="0" normalizeH="0" baseline="0" dirty="0">
              <a:ln>
                <a:noFill/>
              </a:ln>
              <a:solidFill>
                <a:schemeClr val="tx2">
                  <a:lumMod val="60000"/>
                  <a:lumOff val="40000"/>
                </a:schemeClr>
              </a:solidFill>
              <a:effectLst/>
              <a:uFillTx/>
              <a:latin typeface="Trebuchet MS" panose="020B0603020202020204" pitchFamily="34" charset="0"/>
              <a:sym typeface="Calibri"/>
            </a:endParaRPr>
          </a:p>
        </p:txBody>
      </p:sp>
    </p:spTree>
    <p:extLst>
      <p:ext uri="{BB962C8B-B14F-4D97-AF65-F5344CB8AC3E}">
        <p14:creationId xmlns:p14="http://schemas.microsoft.com/office/powerpoint/2010/main" val="1510948519"/>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A1930C76-7AB6-4FB5-AAD1-DCF084A62854}"/>
              </a:ext>
            </a:extLst>
          </p:cNvPr>
          <p:cNvSpPr txBox="1"/>
          <p:nvPr/>
        </p:nvSpPr>
        <p:spPr>
          <a:xfrm>
            <a:off x="512957" y="831909"/>
            <a:ext cx="10850136" cy="5847753"/>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r>
              <a:rPr lang="it-IT" b="1" dirty="0">
                <a:solidFill>
                  <a:srgbClr val="297A38"/>
                </a:solidFill>
                <a:latin typeface="Trebuchet MS" panose="020B0603020202020204" pitchFamily="34" charset="0"/>
                <a:cs typeface="Arial" pitchFamily="34" charset="0"/>
              </a:rPr>
              <a:t>Adesione al Programma </a:t>
            </a:r>
          </a:p>
          <a:p>
            <a:r>
              <a:rPr lang="it-IT" sz="1400" b="1" u="sng" dirty="0">
                <a:latin typeface="Trebuchet MS" panose="020B0603020202020204" pitchFamily="34" charset="0"/>
              </a:rPr>
              <a:t>Target</a:t>
            </a:r>
          </a:p>
          <a:p>
            <a:pPr marL="285750" indent="-285750">
              <a:buFont typeface="Arial" panose="020B0604020202020204" pitchFamily="34" charset="0"/>
              <a:buChar char="•"/>
            </a:pPr>
            <a:r>
              <a:rPr lang="it-IT" sz="1400" dirty="0">
                <a:latin typeface="Trebuchet MS" panose="020B0603020202020204" pitchFamily="34" charset="0"/>
              </a:rPr>
              <a:t>I </a:t>
            </a:r>
            <a:r>
              <a:rPr lang="it-IT" sz="1400" b="1" dirty="0">
                <a:latin typeface="Trebuchet MS" panose="020B0603020202020204" pitchFamily="34" charset="0"/>
              </a:rPr>
              <a:t>richiedenti asilo</a:t>
            </a:r>
            <a:r>
              <a:rPr lang="it-IT" sz="1400" dirty="0">
                <a:latin typeface="Trebuchet MS" panose="020B0603020202020204" pitchFamily="34" charset="0"/>
              </a:rPr>
              <a:t> privi di residenza devono essere in </a:t>
            </a:r>
            <a:r>
              <a:rPr lang="it-IT" sz="1400" b="1" dirty="0">
                <a:latin typeface="Trebuchet MS" panose="020B0603020202020204" pitchFamily="34" charset="0"/>
              </a:rPr>
              <a:t>condizione di regolarità sul territorio nazionale</a:t>
            </a:r>
            <a:r>
              <a:rPr lang="it-IT" sz="1400" dirty="0">
                <a:latin typeface="Trebuchet MS" panose="020B0603020202020204" pitchFamily="34" charset="0"/>
              </a:rPr>
              <a:t>, oltre a possedere tutti gli altri requisiti di accesso</a:t>
            </a:r>
          </a:p>
          <a:p>
            <a:endParaRPr lang="it-IT" sz="200" dirty="0">
              <a:latin typeface="Trebuchet MS" panose="020B0603020202020204" pitchFamily="34" charset="0"/>
            </a:endParaRPr>
          </a:p>
          <a:p>
            <a:pPr marL="285750" indent="-285750">
              <a:buFont typeface="Arial" panose="020B0604020202020204" pitchFamily="34" charset="0"/>
              <a:buChar char="•"/>
            </a:pPr>
            <a:r>
              <a:rPr lang="it-IT" sz="1400" dirty="0">
                <a:latin typeface="Trebuchet MS" panose="020B0603020202020204" pitchFamily="34" charset="0"/>
              </a:rPr>
              <a:t>Gli studenti che non stanno frequentando il percorso di studi ma che risultano ancora formalmente iscritti devono </a:t>
            </a:r>
            <a:r>
              <a:rPr lang="it-IT" sz="1400" b="1" dirty="0">
                <a:latin typeface="Trebuchet MS" panose="020B0603020202020204" pitchFamily="34" charset="0"/>
              </a:rPr>
              <a:t>formalizzare il ritiro dal percorso prima di aderire al Programma Garanzia Giovani,</a:t>
            </a:r>
            <a:r>
              <a:rPr lang="it-IT" sz="1400" dirty="0">
                <a:latin typeface="Trebuchet MS" panose="020B0603020202020204" pitchFamily="34" charset="0"/>
              </a:rPr>
              <a:t> allo scopo di soddisfare il requisito di esclusione da qualsiasi ciclo di istruzione/formazione richiesto da Garanzia Giovani</a:t>
            </a:r>
          </a:p>
          <a:p>
            <a:endParaRPr lang="it-IT" sz="200" dirty="0">
              <a:latin typeface="Trebuchet MS" panose="020B0603020202020204" pitchFamily="34" charset="0"/>
            </a:endParaRPr>
          </a:p>
          <a:p>
            <a:pPr marL="285750" indent="-285750">
              <a:buFont typeface="Arial" panose="020B0604020202020204" pitchFamily="34" charset="0"/>
              <a:buChar char="•"/>
            </a:pPr>
            <a:r>
              <a:rPr lang="it-IT" sz="1400" dirty="0">
                <a:latin typeface="Trebuchet MS" panose="020B0603020202020204" pitchFamily="34" charset="0"/>
              </a:rPr>
              <a:t>I destinatari privi del titolo di </a:t>
            </a:r>
            <a:r>
              <a:rPr lang="it-IT" sz="1400" b="1" dirty="0">
                <a:latin typeface="Trebuchet MS" panose="020B0603020202020204" pitchFamily="34" charset="0"/>
              </a:rPr>
              <a:t>licenza media possono essere inseriti nei progetti formativi</a:t>
            </a:r>
            <a:r>
              <a:rPr lang="it-IT" sz="1400" dirty="0">
                <a:latin typeface="Trebuchet MS" panose="020B0603020202020204" pitchFamily="34" charset="0"/>
              </a:rPr>
              <a:t>, a condizione che abbiano effettuato l’iscrizione ad un CPIA e che conseguano il titolo conclusivo del primo ciclo, prima di sostenere l’esame per la qualifica di </a:t>
            </a:r>
            <a:r>
              <a:rPr lang="it-IT" sz="1400" dirty="0" err="1">
                <a:latin typeface="Trebuchet MS" panose="020B0603020202020204" pitchFamily="34" charset="0"/>
              </a:rPr>
              <a:t>IeFP</a:t>
            </a:r>
            <a:endParaRPr lang="it-IT" sz="1400" dirty="0">
              <a:latin typeface="Trebuchet MS" panose="020B0603020202020204" pitchFamily="34" charset="0"/>
            </a:endParaRPr>
          </a:p>
          <a:p>
            <a:endParaRPr lang="it-IT" sz="200" dirty="0">
              <a:latin typeface="Trebuchet MS" panose="020B0603020202020204" pitchFamily="34" charset="0"/>
            </a:endParaRPr>
          </a:p>
          <a:p>
            <a:pPr marL="285750" indent="-285750">
              <a:buFont typeface="Arial" panose="020B0604020202020204" pitchFamily="34" charset="0"/>
              <a:buChar char="•"/>
            </a:pPr>
            <a:r>
              <a:rPr lang="it-IT" sz="1400" dirty="0">
                <a:latin typeface="Trebuchet MS" panose="020B0603020202020204" pitchFamily="34" charset="0"/>
              </a:rPr>
              <a:t>Coloro che hanno acquisito un titolo di studio di secondo ciclo non rientrano nel target del presente Avviso.</a:t>
            </a:r>
          </a:p>
          <a:p>
            <a:endParaRPr lang="it-IT" sz="1400" dirty="0">
              <a:latin typeface="Trebuchet MS" panose="020B0603020202020204" pitchFamily="34" charset="0"/>
            </a:endParaRPr>
          </a:p>
          <a:p>
            <a:r>
              <a:rPr lang="it-IT" sz="1400" b="1" u="sng" dirty="0">
                <a:latin typeface="Trebuchet MS" panose="020B0603020202020204" pitchFamily="34" charset="0"/>
              </a:rPr>
              <a:t>Procedure operative</a:t>
            </a:r>
          </a:p>
          <a:p>
            <a:r>
              <a:rPr lang="it-IT" sz="1400" dirty="0">
                <a:latin typeface="Trebuchet MS" panose="020B0603020202020204" pitchFamily="34" charset="0"/>
              </a:rPr>
              <a:t>Le </a:t>
            </a:r>
            <a:r>
              <a:rPr lang="it-IT" sz="1400" b="1" dirty="0">
                <a:latin typeface="Trebuchet MS" panose="020B0603020202020204" pitchFamily="34" charset="0"/>
              </a:rPr>
              <a:t>procedure</a:t>
            </a:r>
            <a:r>
              <a:rPr lang="it-IT" sz="1400" dirty="0">
                <a:latin typeface="Trebuchet MS" panose="020B0603020202020204" pitchFamily="34" charset="0"/>
              </a:rPr>
              <a:t> per l’</a:t>
            </a:r>
            <a:r>
              <a:rPr lang="it-IT" sz="1400" b="1" dirty="0">
                <a:latin typeface="Trebuchet MS" panose="020B0603020202020204" pitchFamily="34" charset="0"/>
              </a:rPr>
              <a:t>accesso</a:t>
            </a:r>
            <a:r>
              <a:rPr lang="it-IT" sz="1400" dirty="0">
                <a:latin typeface="Trebuchet MS" panose="020B0603020202020204" pitchFamily="34" charset="0"/>
              </a:rPr>
              <a:t> al Programma sono completamente </a:t>
            </a:r>
            <a:r>
              <a:rPr lang="it-IT" sz="1400" b="1" dirty="0">
                <a:latin typeface="Trebuchet MS" panose="020B0603020202020204" pitchFamily="34" charset="0"/>
              </a:rPr>
              <a:t>automatizzate </a:t>
            </a:r>
            <a:r>
              <a:rPr lang="it-IT" sz="1400" dirty="0">
                <a:latin typeface="Trebuchet MS" panose="020B0603020202020204" pitchFamily="34" charset="0"/>
              </a:rPr>
              <a:t>(non necessario passaggio dal CPI).</a:t>
            </a:r>
          </a:p>
          <a:p>
            <a:endParaRPr lang="it-IT" sz="200" dirty="0">
              <a:latin typeface="Trebuchet MS" panose="020B0603020202020204" pitchFamily="34" charset="0"/>
            </a:endParaRPr>
          </a:p>
          <a:p>
            <a:pPr marL="285750" indent="-285750">
              <a:buFont typeface="Arial" panose="020B0604020202020204" pitchFamily="34" charset="0"/>
              <a:buChar char="•"/>
            </a:pPr>
            <a:r>
              <a:rPr lang="it-IT" sz="1400" b="1" dirty="0">
                <a:latin typeface="Trebuchet MS" panose="020B0603020202020204" pitchFamily="34" charset="0"/>
              </a:rPr>
              <a:t>Rilascio DID: </a:t>
            </a:r>
            <a:r>
              <a:rPr lang="it-IT" sz="1400" dirty="0">
                <a:latin typeface="Trebuchet MS" panose="020B0603020202020204" pitchFamily="34" charset="0"/>
              </a:rPr>
              <a:t>obbligatorio solo per i NEET che al termine dell’intervento formativo di recupero, accedono direttamente all’esame per l’acquisizione di un titolo di qualifica professionale, spendibile per il successivo ingresso nel mercato del lavoro. </a:t>
            </a:r>
          </a:p>
          <a:p>
            <a:endParaRPr lang="it-IT" sz="200" dirty="0">
              <a:latin typeface="Trebuchet MS" panose="020B0603020202020204" pitchFamily="34" charset="0"/>
            </a:endParaRPr>
          </a:p>
          <a:p>
            <a:pPr marL="285750" indent="-285750">
              <a:buFont typeface="Arial" panose="020B0604020202020204" pitchFamily="34" charset="0"/>
              <a:buChar char="•"/>
            </a:pPr>
            <a:r>
              <a:rPr lang="it-IT" sz="1400" b="1" dirty="0">
                <a:latin typeface="Trebuchet MS" panose="020B0603020202020204" pitchFamily="34" charset="0"/>
              </a:rPr>
              <a:t>PIN per CNS/CRS per minori: </a:t>
            </a:r>
            <a:r>
              <a:rPr lang="it-IT" sz="1400" dirty="0">
                <a:latin typeface="Trebuchet MS" panose="020B0603020202020204" pitchFamily="34" charset="0"/>
              </a:rPr>
              <a:t>i minori possono richiedere il PIN per abilitare la CRS/CNS secondo le modalità semplificate appositamente previste (il modulo è accessibile attraverso il seguente link: </a:t>
            </a:r>
            <a:r>
              <a:rPr lang="it-IT" sz="1400" dirty="0">
                <a:latin typeface="Trebuchet MS" panose="020B0603020202020204" pitchFamily="34" charset="0"/>
                <a:hlinkClick r:id="rId3"/>
              </a:rPr>
              <a:t>https://www.regione.lombardia.it/wps/wcm/connect/5aeb136c-ce89-4090-bf58-b064e877fb5b/Modulo_richiesta_PIN_attivdiretta_EDITABILE.pdf?MOD=AJPERES&amp;CACHEID=ROOTWORKSPACE-5aeb136c-ce89-4090-bf58-b064e877fb5b-nwSDXVL</a:t>
            </a:r>
            <a:r>
              <a:rPr lang="it-IT" sz="1400" dirty="0">
                <a:latin typeface="Trebuchet MS" panose="020B0603020202020204" pitchFamily="34" charset="0"/>
              </a:rPr>
              <a:t> )</a:t>
            </a:r>
          </a:p>
          <a:p>
            <a:endParaRPr lang="it-IT" sz="1400" b="1" u="sng" dirty="0">
              <a:latin typeface="Trebuchet MS" panose="020B0603020202020204" pitchFamily="34" charset="0"/>
            </a:endParaRPr>
          </a:p>
          <a:p>
            <a:r>
              <a:rPr lang="it-IT" b="1" dirty="0">
                <a:solidFill>
                  <a:srgbClr val="297A38"/>
                </a:solidFill>
                <a:latin typeface="Trebuchet MS" panose="020B0603020202020204" pitchFamily="34" charset="0"/>
                <a:cs typeface="Arial" pitchFamily="34" charset="0"/>
              </a:rPr>
              <a:t>Allievi con disabilità</a:t>
            </a:r>
          </a:p>
          <a:p>
            <a:r>
              <a:rPr lang="it-IT" sz="1400" dirty="0">
                <a:latin typeface="Trebuchet MS" panose="020B0603020202020204" pitchFamily="34" charset="0"/>
              </a:rPr>
              <a:t>L’accesso al bando è aperto a utenti con disabilità, in possesso dei necessari requisiti relativi allo stato di NEET.</a:t>
            </a:r>
          </a:p>
          <a:p>
            <a:endParaRPr lang="it-IT" dirty="0">
              <a:solidFill>
                <a:srgbClr val="297A38"/>
              </a:solidFill>
              <a:latin typeface="Trebuchet MS" panose="020B0603020202020204" pitchFamily="34" charset="0"/>
              <a:cs typeface="Arial" pitchFamily="34" charset="0"/>
              <a:sym typeface="Calibri"/>
            </a:endParaRPr>
          </a:p>
        </p:txBody>
      </p:sp>
      <p:sp>
        <p:nvSpPr>
          <p:cNvPr id="6" name="TextBox 19">
            <a:extLst>
              <a:ext uri="{FF2B5EF4-FFF2-40B4-BE49-F238E27FC236}">
                <a16:creationId xmlns:a16="http://schemas.microsoft.com/office/drawing/2014/main" id="{66379DC2-23A4-4AF7-9793-526A63C7FA36}"/>
              </a:ext>
            </a:extLst>
          </p:cNvPr>
          <p:cNvSpPr txBox="1"/>
          <p:nvPr/>
        </p:nvSpPr>
        <p:spPr>
          <a:xfrm>
            <a:off x="354221" y="216358"/>
            <a:ext cx="11483558" cy="615551"/>
          </a:xfrm>
          <a:prstGeom prst="rect">
            <a:avLst/>
          </a:prstGeom>
          <a:no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91439" rIns="91439" bIns="91439" numCol="1" spcCol="38100" rtlCol="0" anchor="t">
            <a:spAutoFit/>
          </a:bodyPr>
          <a:lstStyle/>
          <a:p>
            <a:pPr marL="0" marR="0" indent="0" algn="l" defTabSz="1828800" rtl="0" fontAlgn="auto" latinLnBrk="0" hangingPunct="0">
              <a:lnSpc>
                <a:spcPct val="100000"/>
              </a:lnSpc>
              <a:spcBef>
                <a:spcPts val="0"/>
              </a:spcBef>
              <a:spcAft>
                <a:spcPts val="0"/>
              </a:spcAft>
              <a:buClrTx/>
              <a:buSzTx/>
              <a:buFontTx/>
              <a:buNone/>
              <a:tabLst/>
            </a:pPr>
            <a:r>
              <a:rPr lang="en-US" sz="2800" b="1" dirty="0">
                <a:solidFill>
                  <a:srgbClr val="297A38"/>
                </a:solidFill>
                <a:latin typeface="Trebuchet MS" panose="020B0603020202020204" pitchFamily="34" charset="0"/>
                <a:sym typeface="Calibri"/>
              </a:rPr>
              <a:t>Fase I – Presa in </a:t>
            </a:r>
            <a:r>
              <a:rPr lang="en-US" sz="2800" b="1" dirty="0" err="1">
                <a:solidFill>
                  <a:srgbClr val="297A38"/>
                </a:solidFill>
                <a:latin typeface="Trebuchet MS" panose="020B0603020202020204" pitchFamily="34" charset="0"/>
                <a:sym typeface="Calibri"/>
              </a:rPr>
              <a:t>carico</a:t>
            </a:r>
            <a:r>
              <a:rPr lang="en-US" sz="2800" b="1" dirty="0">
                <a:solidFill>
                  <a:srgbClr val="297A38"/>
                </a:solidFill>
                <a:latin typeface="Trebuchet MS" panose="020B0603020202020204" pitchFamily="34" charset="0"/>
                <a:sym typeface="Calibri"/>
              </a:rPr>
              <a:t> del </a:t>
            </a:r>
            <a:r>
              <a:rPr lang="en-US" sz="2800" b="1" dirty="0" err="1">
                <a:solidFill>
                  <a:srgbClr val="297A38"/>
                </a:solidFill>
                <a:latin typeface="Trebuchet MS" panose="020B0603020202020204" pitchFamily="34" charset="0"/>
                <a:sym typeface="Calibri"/>
              </a:rPr>
              <a:t>giovane</a:t>
            </a:r>
            <a:r>
              <a:rPr lang="en-US" sz="2800" b="1" dirty="0">
                <a:solidFill>
                  <a:srgbClr val="297A38"/>
                </a:solidFill>
                <a:latin typeface="Trebuchet MS" panose="020B0603020202020204" pitchFamily="34" charset="0"/>
                <a:sym typeface="Calibri"/>
              </a:rPr>
              <a:t>: </a:t>
            </a:r>
            <a:r>
              <a:rPr lang="en-US" sz="2800" b="1" dirty="0" err="1">
                <a:solidFill>
                  <a:srgbClr val="297A38"/>
                </a:solidFill>
                <a:latin typeface="Trebuchet MS" panose="020B0603020202020204" pitchFamily="34" charset="0"/>
                <a:sym typeface="Calibri"/>
              </a:rPr>
              <a:t>chiarimenti</a:t>
            </a:r>
            <a:r>
              <a:rPr lang="en-US" sz="2800" b="1" dirty="0">
                <a:solidFill>
                  <a:srgbClr val="297A38"/>
                </a:solidFill>
                <a:latin typeface="Trebuchet MS" panose="020B0603020202020204" pitchFamily="34" charset="0"/>
                <a:sym typeface="Calibri"/>
              </a:rPr>
              <a:t> </a:t>
            </a:r>
            <a:r>
              <a:rPr lang="en-US" sz="2800" b="1" dirty="0" err="1">
                <a:solidFill>
                  <a:srgbClr val="297A38"/>
                </a:solidFill>
                <a:latin typeface="Trebuchet MS" panose="020B0603020202020204" pitchFamily="34" charset="0"/>
                <a:sym typeface="Calibri"/>
              </a:rPr>
              <a:t>operativi</a:t>
            </a:r>
            <a:r>
              <a:rPr lang="en-US" sz="2800" b="1" dirty="0">
                <a:solidFill>
                  <a:srgbClr val="297A38"/>
                </a:solidFill>
                <a:latin typeface="Trebuchet MS" panose="020B0603020202020204" pitchFamily="34" charset="0"/>
                <a:sym typeface="Calibri"/>
              </a:rPr>
              <a:t> </a:t>
            </a:r>
            <a:endParaRPr kumimoji="0" lang="en-US" sz="2800" b="1" i="0" u="none" strike="noStrike" cap="none" spc="0" normalizeH="0" baseline="0" dirty="0">
              <a:ln>
                <a:noFill/>
              </a:ln>
              <a:solidFill>
                <a:srgbClr val="297A38"/>
              </a:solidFill>
              <a:effectLst/>
              <a:uFillTx/>
              <a:latin typeface="Trebuchet MS" panose="020B0603020202020204" pitchFamily="34" charset="0"/>
              <a:sym typeface="Calibri"/>
            </a:endParaRPr>
          </a:p>
        </p:txBody>
      </p:sp>
    </p:spTree>
    <p:extLst>
      <p:ext uri="{BB962C8B-B14F-4D97-AF65-F5344CB8AC3E}">
        <p14:creationId xmlns:p14="http://schemas.microsoft.com/office/powerpoint/2010/main" val="379004019"/>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5060&quot;&gt;&lt;version val=&quot;28176&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d/%m/%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2&quot;/&gt;&lt;m_eweekdayFirstOfWorkweek val=&quot;2&quot;/&gt;&lt;m_eweekdayFirstOfWeekend val=&quot;7&quot;/&gt;&lt;/CPresentation&gt;&lt;/root&gt;"/>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_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38100" dir="5400000" rotWithShape="0">
              <a:srgbClr val="000000">
                <a:alpha val="35000"/>
              </a:srgbClr>
            </a:outerShdw>
          </a:effectLst>
        </a:effectStyle>
        <a:effectStyle>
          <a:effectLst>
            <a:outerShdw blurRad="76200" dist="38100" dir="5400000" rotWithShape="0">
              <a:srgbClr val="000000">
                <a:alpha val="35000"/>
              </a:srgbClr>
            </a:outerShdw>
          </a:effectLst>
        </a:effectStyle>
        <a:effectStyle>
          <a:effectLst>
            <a:outerShdw blurRad="76200" dist="381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50800" cap="flat">
          <a:solidFill>
            <a:schemeClr val="accent1"/>
          </a:solidFill>
          <a:prstDash val="solid"/>
          <a:round/>
        </a:ln>
        <a:effectLst>
          <a:outerShdw blurRad="76200" dist="38100" dir="5400000" rotWithShape="0">
            <a:srgbClr val="000000">
              <a:alpha val="35000"/>
            </a:srgbClr>
          </a:outerShdw>
        </a:effectLst>
        <a:sp3d/>
      </a:spPr>
      <a:bodyPr rot="0" spcFirstLastPara="1" vertOverflow="overflow" horzOverflow="overflow" vert="horz" wrap="square" lIns="91439" tIns="91439" rIns="91439" bIns="91439" numCol="1" spcCol="38100" rtlCol="0" anchor="ctr">
        <a:spAutoFit/>
      </a:bodyPr>
      <a:lstStyle>
        <a:defPPr marL="0" marR="0" indent="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50800" cap="flat">
          <a:solidFill>
            <a:schemeClr val="accent1"/>
          </a:solidFill>
          <a:prstDash val="solid"/>
          <a:round/>
        </a:ln>
        <a:effectLst>
          <a:outerShdw blurRad="76200" dist="381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25400" cap="flat">
          <a:noFill/>
          <a:miter lim="400000"/>
        </a:ln>
        <a:effectLst/>
        <a:sp3d/>
      </a:spPr>
      <a:bodyPr rot="0" spcFirstLastPara="1" vertOverflow="overflow" horzOverflow="overflow" vert="horz" wrap="square" lIns="91439" tIns="91439" rIns="91439" bIns="91439" numCol="1" spcCol="38100" rtlCol="0" anchor="t">
        <a:spAutoFit/>
      </a:bodyPr>
      <a:lstStyle>
        <a:defPPr marL="0" marR="0" indent="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DD14D39FEE58E4FBC98918C1C021400" ma:contentTypeVersion="2" ma:contentTypeDescription="Create a new document." ma:contentTypeScope="" ma:versionID="902b98bb78c960eda9ca330c9660df57">
  <xsd:schema xmlns:xsd="http://www.w3.org/2001/XMLSchema" xmlns:xs="http://www.w3.org/2001/XMLSchema" xmlns:p="http://schemas.microsoft.com/office/2006/metadata/properties" xmlns:ns2="05a22080-4171-4d3f-8ab8-b71ed9e104a0" targetNamespace="http://schemas.microsoft.com/office/2006/metadata/properties" ma:root="true" ma:fieldsID="04e3f7550a0099ae7d34f608bacc68cb" ns2:_="">
    <xsd:import namespace="05a22080-4171-4d3f-8ab8-b71ed9e104a0"/>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5a22080-4171-4d3f-8ab8-b71ed9e104a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E61BEFE-3E10-4340-8CDB-2A75118C12DC}">
  <ds:schemaRefs>
    <ds:schemaRef ds:uri="http://purl.org/dc/dcmitype/"/>
    <ds:schemaRef ds:uri="05a22080-4171-4d3f-8ab8-b71ed9e104a0"/>
    <ds:schemaRef ds:uri="http://schemas.microsoft.com/office/infopath/2007/PartnerControls"/>
    <ds:schemaRef ds:uri="http://www.w3.org/XML/1998/namespace"/>
    <ds:schemaRef ds:uri="http://purl.org/dc/elements/1.1/"/>
    <ds:schemaRef ds:uri="http://purl.org/dc/terms/"/>
    <ds:schemaRef ds:uri="http://schemas.microsoft.com/office/2006/metadata/properties"/>
    <ds:schemaRef ds:uri="http://schemas.microsoft.com/office/2006/documentManagement/types"/>
    <ds:schemaRef ds:uri="http://schemas.openxmlformats.org/package/2006/metadata/core-properties"/>
  </ds:schemaRefs>
</ds:datastoreItem>
</file>

<file path=customXml/itemProps2.xml><?xml version="1.0" encoding="utf-8"?>
<ds:datastoreItem xmlns:ds="http://schemas.openxmlformats.org/officeDocument/2006/customXml" ds:itemID="{2D5FA19A-AC66-4EFA-B7BA-5E3C961D9894}">
  <ds:schemaRefs>
    <ds:schemaRef ds:uri="05a22080-4171-4d3f-8ab8-b71ed9e104a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A7A1C568-18C5-4AC6-B843-A5B6792BA65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112</TotalTime>
  <Words>3879</Words>
  <Application>Microsoft Office PowerPoint</Application>
  <PresentationFormat>Widescreen</PresentationFormat>
  <Paragraphs>396</Paragraphs>
  <Slides>37</Slides>
  <Notes>5</Notes>
  <HiddenSlides>0</HiddenSlides>
  <MMClips>0</MMClips>
  <ScaleCrop>false</ScaleCrop>
  <HeadingPairs>
    <vt:vector size="8" baseType="variant">
      <vt:variant>
        <vt:lpstr>Caratteri utilizzati</vt:lpstr>
      </vt:variant>
      <vt:variant>
        <vt:i4>9</vt:i4>
      </vt:variant>
      <vt:variant>
        <vt:lpstr>Tema</vt:lpstr>
      </vt:variant>
      <vt:variant>
        <vt:i4>1</vt:i4>
      </vt:variant>
      <vt:variant>
        <vt:lpstr>Server OLE incorporati</vt:lpstr>
      </vt:variant>
      <vt:variant>
        <vt:i4>1</vt:i4>
      </vt:variant>
      <vt:variant>
        <vt:lpstr>Titoli diapositive</vt:lpstr>
      </vt:variant>
      <vt:variant>
        <vt:i4>37</vt:i4>
      </vt:variant>
    </vt:vector>
  </HeadingPairs>
  <TitlesOfParts>
    <vt:vector size="48" baseType="lpstr">
      <vt:lpstr>Arial</vt:lpstr>
      <vt:lpstr>Calibri</vt:lpstr>
      <vt:lpstr>Calibri (Body)</vt:lpstr>
      <vt:lpstr>Helvetica</vt:lpstr>
      <vt:lpstr>Helvetica Neue Medium</vt:lpstr>
      <vt:lpstr>Titillium Web</vt:lpstr>
      <vt:lpstr>Trebuchet MS</vt:lpstr>
      <vt:lpstr>Verdana</vt:lpstr>
      <vt:lpstr>Wingdings</vt:lpstr>
      <vt:lpstr>1_Office Theme</vt:lpstr>
      <vt:lpstr>think-cell Slide</vt:lpstr>
      <vt:lpstr>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In caso di assistenza: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utente</dc:creator>
  <cp:lastModifiedBy>Simona Lucia Bratelli</cp:lastModifiedBy>
  <cp:revision>35</cp:revision>
  <dcterms:created xsi:type="dcterms:W3CDTF">2020-01-30T11:40:48Z</dcterms:created>
  <dcterms:modified xsi:type="dcterms:W3CDTF">2021-10-20T08:04:56Z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0x0101004DD14D39FEE58E4FBC98918C1C021400</vt:lpwstr>
  </property>
</Properties>
</file>